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8" r:id="rId1"/>
  </p:sldMasterIdLst>
  <p:notesMasterIdLst>
    <p:notesMasterId r:id="rId3"/>
  </p:notesMasterIdLst>
  <p:sldIdLst>
    <p:sldId id="262" r:id="rId2"/>
  </p:sldIdLst>
  <p:sldSz cx="9144000" cy="6858000" type="screen4x3"/>
  <p:notesSz cx="7010400" cy="9296400"/>
  <p:custDataLst>
    <p:tags r:id="rId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56">
          <p15:clr>
            <a:srgbClr val="A4A3A4"/>
          </p15:clr>
        </p15:guide>
        <p15:guide id="2" pos="67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00"/>
    <a:srgbClr val="D8E2E1"/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75" d="100"/>
          <a:sy n="75" d="100"/>
        </p:scale>
        <p:origin x="1020" y="56"/>
      </p:cViewPr>
      <p:guideLst>
        <p:guide orient="horz" pos="1056"/>
        <p:guide pos="67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8A749B3-BBD3-488B-B4DB-0067C89510BF}" type="datetimeFigureOut">
              <a:rPr lang="en-US" smtClean="0"/>
              <a:t>11/8/2021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A2C06A3-745D-4F03-89C7-C5BB130F4D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6516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0"/>
            <a:ext cx="9145588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hidden">
          <a:xfrm>
            <a:off x="0" y="0"/>
            <a:ext cx="9139238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8" descr="neer_signature_3c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088" y="273050"/>
            <a:ext cx="2203450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039938" y="3581400"/>
            <a:ext cx="6748462" cy="609600"/>
          </a:xfrm>
        </p:spPr>
        <p:txBody>
          <a:bodyPr lIns="0"/>
          <a:lstStyle>
            <a:lvl1pPr marL="0" indent="0">
              <a:buFontTx/>
              <a:buNone/>
              <a:defRPr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noProof="0"/>
              <a:t>Click to edit Master subtitle style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997075" y="2133600"/>
            <a:ext cx="6791325" cy="1470025"/>
          </a:xfrm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anchor="ctr" anchorCtr="0"/>
          <a:lstStyle>
            <a:lvl1pPr algn="l">
              <a:lnSpc>
                <a:spcPct val="80000"/>
              </a:lnSpc>
              <a:defRPr sz="2600" u="none">
                <a:solidFill>
                  <a:srgbClr val="800000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1949450" y="4248150"/>
            <a:ext cx="417195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FontTx/>
              <a:buNone/>
              <a:defRPr sz="2200" b="1" smtClean="0">
                <a:solidFill>
                  <a:schemeClr val="accent2"/>
                </a:solidFill>
              </a:defRPr>
            </a:lvl1pPr>
          </a:lstStyle>
          <a:p>
            <a:pPr fontAlgn="base">
              <a:lnSpc>
                <a:spcPct val="80000"/>
              </a:lnSpc>
              <a:spcBef>
                <a:spcPct val="20000"/>
              </a:spcBef>
              <a:spcAft>
                <a:spcPct val="20000"/>
              </a:spcAft>
              <a:defRPr/>
            </a:pPr>
            <a:endParaRPr lang="en-US">
              <a:solidFill>
                <a:srgbClr val="0048B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26618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4030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0350" y="892175"/>
            <a:ext cx="2074863" cy="51276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4175" y="892175"/>
            <a:ext cx="6073775" cy="51276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5331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92175"/>
            <a:ext cx="8228013" cy="81438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84175" y="1885950"/>
            <a:ext cx="4038600" cy="41338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575175" y="1885950"/>
            <a:ext cx="4040188" cy="4133850"/>
          </a:xfrm>
        </p:spPr>
        <p:txBody>
          <a:bodyPr/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3628328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92175"/>
            <a:ext cx="8228013" cy="81438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84175" y="1885950"/>
            <a:ext cx="4038600" cy="41338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575175" y="1885950"/>
            <a:ext cx="4040188" cy="4133850"/>
          </a:xfrm>
        </p:spPr>
        <p:txBody>
          <a:bodyPr/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1380125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972511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26525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4175" y="1885950"/>
            <a:ext cx="4038600" cy="4133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5175" y="1885950"/>
            <a:ext cx="4040188" cy="4133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865520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290573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34841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1929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977444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57782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892175"/>
            <a:ext cx="8228013" cy="814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Slide title in Arial 24 bold underlined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4175" y="1885950"/>
            <a:ext cx="8231188" cy="413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Text Box 63"/>
          <p:cNvSpPr txBox="1">
            <a:spLocks noChangeArrowheads="1"/>
          </p:cNvSpPr>
          <p:nvPr/>
        </p:nvSpPr>
        <p:spPr bwMode="auto">
          <a:xfrm>
            <a:off x="422275" y="6602413"/>
            <a:ext cx="211137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rgbClr val="0048B9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rgbClr val="0048B9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rgbClr val="0048B9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rgbClr val="0048B9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rgbClr val="0048B9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20000"/>
              </a:spcAft>
              <a:buChar char="•"/>
              <a:defRPr>
                <a:solidFill>
                  <a:srgbClr val="0048B9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20000"/>
              </a:spcAft>
              <a:buChar char="•"/>
              <a:defRPr>
                <a:solidFill>
                  <a:srgbClr val="0048B9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20000"/>
              </a:spcAft>
              <a:buChar char="•"/>
              <a:defRPr>
                <a:solidFill>
                  <a:srgbClr val="0048B9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20000"/>
              </a:spcAft>
              <a:buChar char="•"/>
              <a:defRPr>
                <a:solidFill>
                  <a:srgbClr val="0048B9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fld id="{E48026F2-2B62-4E29-92B5-D4334AED0A6B}" type="slidenum">
              <a:rPr lang="en-US" sz="1000" smtClean="0"/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t>‹#›</a:t>
            </a:fld>
            <a:endParaRPr lang="en-US" sz="1000"/>
          </a:p>
        </p:txBody>
      </p:sp>
      <p:pic>
        <p:nvPicPr>
          <p:cNvPr id="1029" name="Picture 80" descr="neer_signature_3c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2200" y="6219825"/>
            <a:ext cx="1316038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616950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  <p:sldLayoutId id="2147483701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b="1" u="sng">
          <a:solidFill>
            <a:srgbClr val="0048B9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 b="1" u="sng">
          <a:solidFill>
            <a:srgbClr val="0048B9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 b="1" u="sng">
          <a:solidFill>
            <a:srgbClr val="0048B9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 b="1" u="sng">
          <a:solidFill>
            <a:srgbClr val="0048B9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 b="1" u="sng">
          <a:solidFill>
            <a:srgbClr val="0048B9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 b="1" u="sng">
          <a:solidFill>
            <a:srgbClr val="0048B9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 b="1" u="sng">
          <a:solidFill>
            <a:srgbClr val="0048B9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 b="1" u="sng">
          <a:solidFill>
            <a:srgbClr val="0048B9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 b="1" u="sng">
          <a:solidFill>
            <a:srgbClr val="0048B9"/>
          </a:solidFill>
          <a:latin typeface="Arial" charset="0"/>
        </a:defRPr>
      </a:lvl9pPr>
    </p:titleStyle>
    <p:bodyStyle>
      <a:lvl1pPr marL="342900" indent="-342900" algn="l" rtl="0" eaLnBrk="0" fontAlgn="base" hangingPunct="0">
        <a:lnSpc>
          <a:spcPct val="80000"/>
        </a:lnSpc>
        <a:spcBef>
          <a:spcPct val="20000"/>
        </a:spcBef>
        <a:spcAft>
          <a:spcPct val="20000"/>
        </a:spcAft>
        <a:buChar char="•"/>
        <a:defRPr sz="2200" b="1">
          <a:solidFill>
            <a:srgbClr val="0048B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ct val="80000"/>
        </a:lnSpc>
        <a:spcBef>
          <a:spcPct val="20000"/>
        </a:spcBef>
        <a:spcAft>
          <a:spcPct val="20000"/>
        </a:spcAft>
        <a:buChar char="–"/>
        <a:defRPr sz="2000">
          <a:solidFill>
            <a:srgbClr val="0048B9"/>
          </a:solidFill>
          <a:latin typeface="+mn-lt"/>
        </a:defRPr>
      </a:lvl2pPr>
      <a:lvl3pPr marL="1143000" indent="-228600" algn="l" rtl="0" eaLnBrk="0" fontAlgn="base" hangingPunct="0">
        <a:lnSpc>
          <a:spcPct val="80000"/>
        </a:lnSpc>
        <a:spcBef>
          <a:spcPct val="20000"/>
        </a:spcBef>
        <a:spcAft>
          <a:spcPct val="20000"/>
        </a:spcAft>
        <a:buBlip>
          <a:blip r:embed="rId16"/>
        </a:buBlip>
        <a:defRPr sz="2000">
          <a:solidFill>
            <a:srgbClr val="0048B9"/>
          </a:solidFill>
          <a:latin typeface="+mn-lt"/>
        </a:defRPr>
      </a:lvl3pPr>
      <a:lvl4pPr marL="1600200" indent="-228600" algn="l" rtl="0" eaLnBrk="0" fontAlgn="base" hangingPunct="0">
        <a:lnSpc>
          <a:spcPct val="80000"/>
        </a:lnSpc>
        <a:spcBef>
          <a:spcPct val="20000"/>
        </a:spcBef>
        <a:spcAft>
          <a:spcPct val="20000"/>
        </a:spcAft>
        <a:buChar char="–"/>
        <a:defRPr>
          <a:solidFill>
            <a:srgbClr val="0048B9"/>
          </a:solidFill>
          <a:latin typeface="+mn-lt"/>
        </a:defRPr>
      </a:lvl4pPr>
      <a:lvl5pPr marL="2057400" indent="-228600" algn="l" rtl="0" eaLnBrk="0" fontAlgn="base" hangingPunct="0">
        <a:lnSpc>
          <a:spcPct val="80000"/>
        </a:lnSpc>
        <a:spcBef>
          <a:spcPct val="20000"/>
        </a:spcBef>
        <a:spcAft>
          <a:spcPct val="20000"/>
        </a:spcAft>
        <a:buChar char="»"/>
        <a:defRPr>
          <a:solidFill>
            <a:srgbClr val="0048B9"/>
          </a:solidFill>
          <a:latin typeface="+mn-lt"/>
        </a:defRPr>
      </a:lvl5pPr>
      <a:lvl6pPr marL="2514600" indent="-228600" algn="l" rtl="0" fontAlgn="base">
        <a:lnSpc>
          <a:spcPct val="80000"/>
        </a:lnSpc>
        <a:spcBef>
          <a:spcPct val="20000"/>
        </a:spcBef>
        <a:spcAft>
          <a:spcPct val="20000"/>
        </a:spcAft>
        <a:buChar char="»"/>
        <a:defRPr>
          <a:solidFill>
            <a:srgbClr val="0048B9"/>
          </a:solidFill>
          <a:latin typeface="+mn-lt"/>
        </a:defRPr>
      </a:lvl6pPr>
      <a:lvl7pPr marL="2971800" indent="-228600" algn="l" rtl="0" fontAlgn="base">
        <a:lnSpc>
          <a:spcPct val="80000"/>
        </a:lnSpc>
        <a:spcBef>
          <a:spcPct val="20000"/>
        </a:spcBef>
        <a:spcAft>
          <a:spcPct val="20000"/>
        </a:spcAft>
        <a:buChar char="»"/>
        <a:defRPr>
          <a:solidFill>
            <a:srgbClr val="0048B9"/>
          </a:solidFill>
          <a:latin typeface="+mn-lt"/>
        </a:defRPr>
      </a:lvl7pPr>
      <a:lvl8pPr marL="3429000" indent="-228600" algn="l" rtl="0" fontAlgn="base">
        <a:lnSpc>
          <a:spcPct val="80000"/>
        </a:lnSpc>
        <a:spcBef>
          <a:spcPct val="20000"/>
        </a:spcBef>
        <a:spcAft>
          <a:spcPct val="20000"/>
        </a:spcAft>
        <a:buChar char="»"/>
        <a:defRPr>
          <a:solidFill>
            <a:srgbClr val="0048B9"/>
          </a:solidFill>
          <a:latin typeface="+mn-lt"/>
        </a:defRPr>
      </a:lvl8pPr>
      <a:lvl9pPr marL="3886200" indent="-228600" algn="l" rtl="0" fontAlgn="base">
        <a:lnSpc>
          <a:spcPct val="80000"/>
        </a:lnSpc>
        <a:spcBef>
          <a:spcPct val="20000"/>
        </a:spcBef>
        <a:spcAft>
          <a:spcPct val="20000"/>
        </a:spcAft>
        <a:buChar char="»"/>
        <a:defRPr>
          <a:solidFill>
            <a:srgbClr val="0048B9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700087" y="1676400"/>
            <a:ext cx="7750175" cy="3924300"/>
            <a:chOff x="700087" y="1889125"/>
            <a:chExt cx="7750175" cy="3924300"/>
          </a:xfrm>
        </p:grpSpPr>
        <p:sp>
          <p:nvSpPr>
            <p:cNvPr id="17410" name="Rectangle 4"/>
            <p:cNvSpPr>
              <a:spLocks noChangeArrowheads="1"/>
            </p:cNvSpPr>
            <p:nvPr/>
          </p:nvSpPr>
          <p:spPr bwMode="auto">
            <a:xfrm>
              <a:off x="731837" y="1889125"/>
              <a:ext cx="908050" cy="1181100"/>
            </a:xfrm>
            <a:prstGeom prst="rect">
              <a:avLst/>
            </a:prstGeom>
            <a:solidFill>
              <a:srgbClr val="FEB705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lnSpc>
                  <a:spcPct val="80000"/>
                </a:lnSpc>
                <a:spcBef>
                  <a:spcPct val="20000"/>
                </a:spcBef>
                <a:spcAft>
                  <a:spcPct val="20000"/>
                </a:spcAft>
                <a:buFontTx/>
                <a:buChar char="•"/>
              </a:pPr>
              <a:endParaRPr lang="en-US">
                <a:solidFill>
                  <a:srgbClr val="0048B9"/>
                </a:solidFill>
              </a:endParaRPr>
            </a:p>
          </p:txBody>
        </p:sp>
        <p:sp>
          <p:nvSpPr>
            <p:cNvPr id="17411" name="Rectangle 5"/>
            <p:cNvSpPr>
              <a:spLocks noChangeArrowheads="1"/>
            </p:cNvSpPr>
            <p:nvPr/>
          </p:nvSpPr>
          <p:spPr bwMode="auto">
            <a:xfrm>
              <a:off x="1866900" y="1889125"/>
              <a:ext cx="908050" cy="1181100"/>
            </a:xfrm>
            <a:prstGeom prst="rect">
              <a:avLst/>
            </a:prstGeom>
            <a:solidFill>
              <a:srgbClr val="F87C00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lnSpc>
                  <a:spcPct val="80000"/>
                </a:lnSpc>
                <a:spcBef>
                  <a:spcPct val="20000"/>
                </a:spcBef>
                <a:spcAft>
                  <a:spcPct val="20000"/>
                </a:spcAft>
                <a:buFontTx/>
                <a:buChar char="•"/>
              </a:pPr>
              <a:endParaRPr lang="en-US">
                <a:solidFill>
                  <a:srgbClr val="0048B9"/>
                </a:solidFill>
              </a:endParaRPr>
            </a:p>
          </p:txBody>
        </p:sp>
        <p:sp>
          <p:nvSpPr>
            <p:cNvPr id="17412" name="Rectangle 6"/>
            <p:cNvSpPr>
              <a:spLocks noChangeArrowheads="1"/>
            </p:cNvSpPr>
            <p:nvPr/>
          </p:nvSpPr>
          <p:spPr bwMode="auto">
            <a:xfrm>
              <a:off x="3001962" y="1889125"/>
              <a:ext cx="908050" cy="1181100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lnSpc>
                  <a:spcPct val="80000"/>
                </a:lnSpc>
                <a:spcBef>
                  <a:spcPct val="20000"/>
                </a:spcBef>
                <a:spcAft>
                  <a:spcPct val="20000"/>
                </a:spcAft>
                <a:buFontTx/>
                <a:buChar char="•"/>
              </a:pPr>
              <a:endParaRPr lang="en-US">
                <a:solidFill>
                  <a:srgbClr val="0048B9"/>
                </a:solidFill>
              </a:endParaRPr>
            </a:p>
          </p:txBody>
        </p:sp>
        <p:sp>
          <p:nvSpPr>
            <p:cNvPr id="17413" name="Rectangle 7"/>
            <p:cNvSpPr>
              <a:spLocks noChangeArrowheads="1"/>
            </p:cNvSpPr>
            <p:nvPr/>
          </p:nvSpPr>
          <p:spPr bwMode="auto">
            <a:xfrm>
              <a:off x="4137025" y="1889125"/>
              <a:ext cx="908050" cy="1181100"/>
            </a:xfrm>
            <a:prstGeom prst="rect">
              <a:avLst/>
            </a:prstGeom>
            <a:solidFill>
              <a:srgbClr val="333399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lnSpc>
                  <a:spcPct val="80000"/>
                </a:lnSpc>
                <a:spcBef>
                  <a:spcPct val="20000"/>
                </a:spcBef>
                <a:spcAft>
                  <a:spcPct val="20000"/>
                </a:spcAft>
                <a:buFontTx/>
                <a:buChar char="•"/>
              </a:pPr>
              <a:endParaRPr lang="en-US">
                <a:solidFill>
                  <a:srgbClr val="0048B9"/>
                </a:solidFill>
              </a:endParaRPr>
            </a:p>
          </p:txBody>
        </p:sp>
        <p:sp>
          <p:nvSpPr>
            <p:cNvPr id="17414" name="Rectangle 8"/>
            <p:cNvSpPr>
              <a:spLocks noChangeArrowheads="1"/>
            </p:cNvSpPr>
            <p:nvPr/>
          </p:nvSpPr>
          <p:spPr bwMode="auto">
            <a:xfrm>
              <a:off x="5272087" y="1889125"/>
              <a:ext cx="908050" cy="1181100"/>
            </a:xfrm>
            <a:prstGeom prst="rect">
              <a:avLst/>
            </a:prstGeom>
            <a:solidFill>
              <a:srgbClr val="000066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lnSpc>
                  <a:spcPct val="80000"/>
                </a:lnSpc>
                <a:spcBef>
                  <a:spcPct val="20000"/>
                </a:spcBef>
                <a:spcAft>
                  <a:spcPct val="20000"/>
                </a:spcAft>
                <a:buFontTx/>
                <a:buChar char="•"/>
              </a:pPr>
              <a:endParaRPr lang="en-US">
                <a:solidFill>
                  <a:srgbClr val="0048B9"/>
                </a:solidFill>
              </a:endParaRPr>
            </a:p>
          </p:txBody>
        </p:sp>
        <p:sp>
          <p:nvSpPr>
            <p:cNvPr id="17415" name="Rectangle 9"/>
            <p:cNvSpPr>
              <a:spLocks noChangeArrowheads="1"/>
            </p:cNvSpPr>
            <p:nvPr/>
          </p:nvSpPr>
          <p:spPr bwMode="auto">
            <a:xfrm>
              <a:off x="6407150" y="1889125"/>
              <a:ext cx="908050" cy="1181100"/>
            </a:xfrm>
            <a:prstGeom prst="rect">
              <a:avLst/>
            </a:prstGeom>
            <a:solidFill>
              <a:srgbClr val="9090F3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lnSpc>
                  <a:spcPct val="80000"/>
                </a:lnSpc>
                <a:spcBef>
                  <a:spcPct val="20000"/>
                </a:spcBef>
                <a:spcAft>
                  <a:spcPct val="20000"/>
                </a:spcAft>
                <a:buFontTx/>
                <a:buChar char="•"/>
              </a:pPr>
              <a:endParaRPr lang="en-US">
                <a:solidFill>
                  <a:srgbClr val="0048B9"/>
                </a:solidFill>
              </a:endParaRPr>
            </a:p>
          </p:txBody>
        </p:sp>
        <p:sp>
          <p:nvSpPr>
            <p:cNvPr id="17416" name="Rectangle 10"/>
            <p:cNvSpPr>
              <a:spLocks noChangeArrowheads="1"/>
            </p:cNvSpPr>
            <p:nvPr/>
          </p:nvSpPr>
          <p:spPr bwMode="auto">
            <a:xfrm>
              <a:off x="7542212" y="1889125"/>
              <a:ext cx="908050" cy="1181100"/>
            </a:xfrm>
            <a:prstGeom prst="rect">
              <a:avLst/>
            </a:prstGeom>
            <a:solidFill>
              <a:srgbClr val="3FBD3F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lnSpc>
                  <a:spcPct val="80000"/>
                </a:lnSpc>
                <a:spcBef>
                  <a:spcPct val="20000"/>
                </a:spcBef>
                <a:spcAft>
                  <a:spcPct val="20000"/>
                </a:spcAft>
                <a:buFontTx/>
                <a:buChar char="•"/>
              </a:pPr>
              <a:endParaRPr lang="en-US">
                <a:solidFill>
                  <a:srgbClr val="0048B9"/>
                </a:solidFill>
              </a:endParaRPr>
            </a:p>
          </p:txBody>
        </p:sp>
        <p:sp>
          <p:nvSpPr>
            <p:cNvPr id="17417" name="Rectangle 11"/>
            <p:cNvSpPr>
              <a:spLocks noChangeArrowheads="1"/>
            </p:cNvSpPr>
            <p:nvPr/>
          </p:nvSpPr>
          <p:spPr bwMode="auto">
            <a:xfrm>
              <a:off x="731837" y="3240088"/>
              <a:ext cx="908050" cy="1179512"/>
            </a:xfrm>
            <a:prstGeom prst="rect">
              <a:avLst/>
            </a:prstGeom>
            <a:solidFill>
              <a:srgbClr val="B39C30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lnSpc>
                  <a:spcPct val="80000"/>
                </a:lnSpc>
                <a:spcBef>
                  <a:spcPct val="20000"/>
                </a:spcBef>
                <a:spcAft>
                  <a:spcPct val="20000"/>
                </a:spcAft>
                <a:buFontTx/>
                <a:buChar char="•"/>
              </a:pPr>
              <a:endParaRPr lang="en-US">
                <a:solidFill>
                  <a:srgbClr val="0048B9"/>
                </a:solidFill>
              </a:endParaRPr>
            </a:p>
          </p:txBody>
        </p:sp>
        <p:sp>
          <p:nvSpPr>
            <p:cNvPr id="17418" name="Rectangle 12"/>
            <p:cNvSpPr>
              <a:spLocks noChangeArrowheads="1"/>
            </p:cNvSpPr>
            <p:nvPr/>
          </p:nvSpPr>
          <p:spPr bwMode="auto">
            <a:xfrm>
              <a:off x="1866900" y="3240088"/>
              <a:ext cx="908050" cy="1179512"/>
            </a:xfrm>
            <a:prstGeom prst="rect">
              <a:avLst/>
            </a:prstGeom>
            <a:solidFill>
              <a:srgbClr val="BA6620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lnSpc>
                  <a:spcPct val="80000"/>
                </a:lnSpc>
                <a:spcBef>
                  <a:spcPct val="20000"/>
                </a:spcBef>
                <a:spcAft>
                  <a:spcPct val="20000"/>
                </a:spcAft>
                <a:buFontTx/>
                <a:buChar char="•"/>
              </a:pPr>
              <a:endParaRPr lang="en-US">
                <a:solidFill>
                  <a:srgbClr val="0048B9"/>
                </a:solidFill>
              </a:endParaRPr>
            </a:p>
          </p:txBody>
        </p:sp>
        <p:sp>
          <p:nvSpPr>
            <p:cNvPr id="17419" name="Rectangle 13"/>
            <p:cNvSpPr>
              <a:spLocks noChangeArrowheads="1"/>
            </p:cNvSpPr>
            <p:nvPr/>
          </p:nvSpPr>
          <p:spPr bwMode="auto">
            <a:xfrm>
              <a:off x="3001962" y="3240088"/>
              <a:ext cx="908050" cy="1179512"/>
            </a:xfrm>
            <a:prstGeom prst="rect">
              <a:avLst/>
            </a:prstGeom>
            <a:solidFill>
              <a:srgbClr val="8D004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lnSpc>
                  <a:spcPct val="80000"/>
                </a:lnSpc>
                <a:spcBef>
                  <a:spcPct val="20000"/>
                </a:spcBef>
                <a:spcAft>
                  <a:spcPct val="20000"/>
                </a:spcAft>
                <a:buFontTx/>
                <a:buChar char="•"/>
              </a:pPr>
              <a:endParaRPr lang="en-US">
                <a:solidFill>
                  <a:srgbClr val="0048B9"/>
                </a:solidFill>
              </a:endParaRPr>
            </a:p>
          </p:txBody>
        </p:sp>
        <p:sp>
          <p:nvSpPr>
            <p:cNvPr id="17420" name="Rectangle 14"/>
            <p:cNvSpPr>
              <a:spLocks noChangeArrowheads="1"/>
            </p:cNvSpPr>
            <p:nvPr/>
          </p:nvSpPr>
          <p:spPr bwMode="auto">
            <a:xfrm>
              <a:off x="4137025" y="3240088"/>
              <a:ext cx="908050" cy="1179512"/>
            </a:xfrm>
            <a:prstGeom prst="rect">
              <a:avLst/>
            </a:prstGeom>
            <a:solidFill>
              <a:srgbClr val="19BDFF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lnSpc>
                  <a:spcPct val="80000"/>
                </a:lnSpc>
                <a:spcBef>
                  <a:spcPct val="20000"/>
                </a:spcBef>
                <a:spcAft>
                  <a:spcPct val="20000"/>
                </a:spcAft>
                <a:buFontTx/>
                <a:buChar char="•"/>
              </a:pPr>
              <a:endParaRPr lang="en-US">
                <a:solidFill>
                  <a:srgbClr val="0048B9"/>
                </a:solidFill>
              </a:endParaRPr>
            </a:p>
          </p:txBody>
        </p:sp>
        <p:sp>
          <p:nvSpPr>
            <p:cNvPr id="17421" name="Rectangle 15"/>
            <p:cNvSpPr>
              <a:spLocks noChangeArrowheads="1"/>
            </p:cNvSpPr>
            <p:nvPr/>
          </p:nvSpPr>
          <p:spPr bwMode="auto">
            <a:xfrm>
              <a:off x="5272087" y="3240088"/>
              <a:ext cx="908050" cy="1179512"/>
            </a:xfrm>
            <a:prstGeom prst="rect">
              <a:avLst/>
            </a:prstGeom>
            <a:solidFill>
              <a:srgbClr val="ADADCF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lnSpc>
                  <a:spcPct val="80000"/>
                </a:lnSpc>
                <a:spcBef>
                  <a:spcPct val="20000"/>
                </a:spcBef>
                <a:spcAft>
                  <a:spcPct val="20000"/>
                </a:spcAft>
                <a:buFontTx/>
                <a:buChar char="•"/>
              </a:pPr>
              <a:endParaRPr lang="en-US">
                <a:solidFill>
                  <a:srgbClr val="0048B9"/>
                </a:solidFill>
              </a:endParaRPr>
            </a:p>
          </p:txBody>
        </p:sp>
        <p:sp>
          <p:nvSpPr>
            <p:cNvPr id="17422" name="Rectangle 16"/>
            <p:cNvSpPr>
              <a:spLocks noChangeArrowheads="1"/>
            </p:cNvSpPr>
            <p:nvPr/>
          </p:nvSpPr>
          <p:spPr bwMode="auto">
            <a:xfrm>
              <a:off x="6407150" y="3240088"/>
              <a:ext cx="908050" cy="1179512"/>
            </a:xfrm>
            <a:prstGeom prst="rect">
              <a:avLst/>
            </a:prstGeom>
            <a:solidFill>
              <a:srgbClr val="BDF7FF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lnSpc>
                  <a:spcPct val="80000"/>
                </a:lnSpc>
                <a:spcBef>
                  <a:spcPct val="20000"/>
                </a:spcBef>
                <a:spcAft>
                  <a:spcPct val="20000"/>
                </a:spcAft>
                <a:buFontTx/>
                <a:buChar char="•"/>
              </a:pPr>
              <a:endParaRPr lang="en-US">
                <a:solidFill>
                  <a:srgbClr val="0048B9"/>
                </a:solidFill>
              </a:endParaRPr>
            </a:p>
          </p:txBody>
        </p:sp>
        <p:sp>
          <p:nvSpPr>
            <p:cNvPr id="17423" name="Rectangle 17"/>
            <p:cNvSpPr>
              <a:spLocks noChangeArrowheads="1"/>
            </p:cNvSpPr>
            <p:nvPr/>
          </p:nvSpPr>
          <p:spPr bwMode="auto">
            <a:xfrm>
              <a:off x="7542212" y="3240088"/>
              <a:ext cx="908050" cy="1179512"/>
            </a:xfrm>
            <a:prstGeom prst="rect">
              <a:avLst/>
            </a:prstGeom>
            <a:solidFill>
              <a:srgbClr val="99FF99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66"/>
                </a:solidFill>
              </a:endParaRPr>
            </a:p>
          </p:txBody>
        </p:sp>
        <p:sp>
          <p:nvSpPr>
            <p:cNvPr id="17424" name="Rectangle 18"/>
            <p:cNvSpPr>
              <a:spLocks noChangeArrowheads="1"/>
            </p:cNvSpPr>
            <p:nvPr/>
          </p:nvSpPr>
          <p:spPr bwMode="auto">
            <a:xfrm>
              <a:off x="2990850" y="4643438"/>
              <a:ext cx="530225" cy="466725"/>
            </a:xfrm>
            <a:prstGeom prst="rect">
              <a:avLst/>
            </a:prstGeom>
            <a:solidFill>
              <a:srgbClr val="D8E2E1"/>
            </a:solidFill>
            <a:ln w="6350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lnSpc>
                  <a:spcPct val="50000"/>
                </a:lnSpc>
                <a:spcBef>
                  <a:spcPct val="20000"/>
                </a:spcBef>
                <a:spcAft>
                  <a:spcPct val="20000"/>
                </a:spcAft>
              </a:pPr>
              <a:r>
                <a:rPr lang="en-US" sz="900" dirty="0"/>
                <a:t>216</a:t>
              </a:r>
            </a:p>
            <a:p>
              <a:pPr algn="ctr" fontAlgn="base">
                <a:lnSpc>
                  <a:spcPct val="50000"/>
                </a:lnSpc>
                <a:spcBef>
                  <a:spcPct val="20000"/>
                </a:spcBef>
                <a:spcAft>
                  <a:spcPct val="20000"/>
                </a:spcAft>
              </a:pPr>
              <a:r>
                <a:rPr lang="en-US" sz="900" dirty="0"/>
                <a:t>226</a:t>
              </a:r>
            </a:p>
            <a:p>
              <a:pPr algn="ctr" fontAlgn="base">
                <a:lnSpc>
                  <a:spcPct val="50000"/>
                </a:lnSpc>
                <a:spcBef>
                  <a:spcPct val="20000"/>
                </a:spcBef>
                <a:spcAft>
                  <a:spcPct val="20000"/>
                </a:spcAft>
              </a:pPr>
              <a:r>
                <a:rPr lang="en-US" sz="900" dirty="0"/>
                <a:t>225</a:t>
              </a:r>
            </a:p>
          </p:txBody>
        </p:sp>
        <p:sp>
          <p:nvSpPr>
            <p:cNvPr id="17425" name="Rectangle 19"/>
            <p:cNvSpPr>
              <a:spLocks noChangeArrowheads="1"/>
            </p:cNvSpPr>
            <p:nvPr/>
          </p:nvSpPr>
          <p:spPr bwMode="auto">
            <a:xfrm>
              <a:off x="3748087" y="4643438"/>
              <a:ext cx="528638" cy="466725"/>
            </a:xfrm>
            <a:prstGeom prst="rect">
              <a:avLst/>
            </a:prstGeom>
            <a:solidFill>
              <a:srgbClr val="B2C6C4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lnSpc>
                  <a:spcPct val="50000"/>
                </a:lnSpc>
                <a:spcBef>
                  <a:spcPct val="20000"/>
                </a:spcBef>
                <a:spcAft>
                  <a:spcPct val="20000"/>
                </a:spcAft>
              </a:pPr>
              <a:r>
                <a:rPr lang="en-US" sz="900" dirty="0"/>
                <a:t>178</a:t>
              </a:r>
            </a:p>
            <a:p>
              <a:pPr algn="ctr" fontAlgn="base">
                <a:lnSpc>
                  <a:spcPct val="50000"/>
                </a:lnSpc>
                <a:spcBef>
                  <a:spcPct val="20000"/>
                </a:spcBef>
                <a:spcAft>
                  <a:spcPct val="20000"/>
                </a:spcAft>
              </a:pPr>
              <a:r>
                <a:rPr lang="en-US" sz="900" dirty="0"/>
                <a:t>198</a:t>
              </a:r>
            </a:p>
            <a:p>
              <a:pPr algn="ctr" fontAlgn="base">
                <a:lnSpc>
                  <a:spcPct val="50000"/>
                </a:lnSpc>
                <a:spcBef>
                  <a:spcPct val="20000"/>
                </a:spcBef>
                <a:spcAft>
                  <a:spcPct val="20000"/>
                </a:spcAft>
              </a:pPr>
              <a:r>
                <a:rPr lang="en-US" sz="900" dirty="0"/>
                <a:t>196</a:t>
              </a:r>
            </a:p>
          </p:txBody>
        </p:sp>
        <p:sp>
          <p:nvSpPr>
            <p:cNvPr id="17426" name="Rectangle 20"/>
            <p:cNvSpPr>
              <a:spLocks noChangeArrowheads="1"/>
            </p:cNvSpPr>
            <p:nvPr/>
          </p:nvSpPr>
          <p:spPr bwMode="auto">
            <a:xfrm>
              <a:off x="4579937" y="4643438"/>
              <a:ext cx="530225" cy="466725"/>
            </a:xfrm>
            <a:prstGeom prst="rect">
              <a:avLst/>
            </a:prstGeom>
            <a:solidFill>
              <a:srgbClr val="8CAAA7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0" bIns="0" anchor="ctr"/>
            <a:lstStyle/>
            <a:p>
              <a:pPr algn="ctr" fontAlgn="base">
                <a:lnSpc>
                  <a:spcPct val="50000"/>
                </a:lnSpc>
                <a:spcBef>
                  <a:spcPct val="20000"/>
                </a:spcBef>
                <a:spcAft>
                  <a:spcPct val="20000"/>
                </a:spcAft>
              </a:pPr>
              <a:r>
                <a:rPr lang="en-US" sz="900" dirty="0"/>
                <a:t>140</a:t>
              </a:r>
            </a:p>
            <a:p>
              <a:pPr algn="ctr" fontAlgn="base">
                <a:lnSpc>
                  <a:spcPct val="50000"/>
                </a:lnSpc>
                <a:spcBef>
                  <a:spcPct val="20000"/>
                </a:spcBef>
                <a:spcAft>
                  <a:spcPct val="20000"/>
                </a:spcAft>
              </a:pPr>
              <a:r>
                <a:rPr lang="en-US" sz="900" dirty="0"/>
                <a:t>170</a:t>
              </a:r>
            </a:p>
            <a:p>
              <a:pPr algn="ctr" fontAlgn="base">
                <a:lnSpc>
                  <a:spcPct val="50000"/>
                </a:lnSpc>
                <a:spcBef>
                  <a:spcPct val="20000"/>
                </a:spcBef>
                <a:spcAft>
                  <a:spcPct val="20000"/>
                </a:spcAft>
              </a:pPr>
              <a:r>
                <a:rPr lang="en-US" sz="900" dirty="0"/>
                <a:t>167</a:t>
              </a:r>
            </a:p>
          </p:txBody>
        </p:sp>
        <p:sp>
          <p:nvSpPr>
            <p:cNvPr id="17427" name="Rectangle 21"/>
            <p:cNvSpPr>
              <a:spLocks noChangeArrowheads="1"/>
            </p:cNvSpPr>
            <p:nvPr/>
          </p:nvSpPr>
          <p:spPr bwMode="auto">
            <a:xfrm>
              <a:off x="5487987" y="4643438"/>
              <a:ext cx="530225" cy="466725"/>
            </a:xfrm>
            <a:prstGeom prst="rect">
              <a:avLst/>
            </a:prstGeom>
            <a:solidFill>
              <a:srgbClr val="6A8A8E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lnSpc>
                  <a:spcPct val="50000"/>
                </a:lnSpc>
                <a:spcBef>
                  <a:spcPct val="20000"/>
                </a:spcBef>
                <a:spcAft>
                  <a:spcPct val="20000"/>
                </a:spcAft>
              </a:pPr>
              <a:r>
                <a:rPr lang="en-US" sz="900" dirty="0">
                  <a:solidFill>
                    <a:schemeClr val="bg1"/>
                  </a:solidFill>
                </a:rPr>
                <a:t>106</a:t>
              </a:r>
            </a:p>
            <a:p>
              <a:pPr algn="ctr" fontAlgn="base">
                <a:lnSpc>
                  <a:spcPct val="50000"/>
                </a:lnSpc>
                <a:spcBef>
                  <a:spcPct val="20000"/>
                </a:spcBef>
                <a:spcAft>
                  <a:spcPct val="20000"/>
                </a:spcAft>
              </a:pPr>
              <a:r>
                <a:rPr lang="en-US" sz="900" dirty="0">
                  <a:solidFill>
                    <a:schemeClr val="bg1"/>
                  </a:solidFill>
                </a:rPr>
                <a:t>138</a:t>
              </a:r>
            </a:p>
            <a:p>
              <a:pPr algn="ctr" fontAlgn="base">
                <a:lnSpc>
                  <a:spcPct val="50000"/>
                </a:lnSpc>
                <a:spcBef>
                  <a:spcPct val="20000"/>
                </a:spcBef>
                <a:spcAft>
                  <a:spcPct val="20000"/>
                </a:spcAft>
              </a:pPr>
              <a:r>
                <a:rPr lang="en-US" sz="900" dirty="0">
                  <a:solidFill>
                    <a:schemeClr val="bg1"/>
                  </a:solidFill>
                </a:rPr>
                <a:t>142</a:t>
              </a:r>
            </a:p>
          </p:txBody>
        </p:sp>
        <p:sp>
          <p:nvSpPr>
            <p:cNvPr id="17428" name="Rectangle 22"/>
            <p:cNvSpPr>
              <a:spLocks noChangeArrowheads="1"/>
            </p:cNvSpPr>
            <p:nvPr/>
          </p:nvSpPr>
          <p:spPr bwMode="auto">
            <a:xfrm>
              <a:off x="6321425" y="4643438"/>
              <a:ext cx="528637" cy="466725"/>
            </a:xfrm>
            <a:prstGeom prst="rect">
              <a:avLst/>
            </a:prstGeom>
            <a:solidFill>
              <a:srgbClr val="607F83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lnSpc>
                  <a:spcPct val="50000"/>
                </a:lnSpc>
                <a:spcBef>
                  <a:spcPct val="20000"/>
                </a:spcBef>
                <a:spcAft>
                  <a:spcPct val="20000"/>
                </a:spcAft>
              </a:pPr>
              <a:r>
                <a:rPr lang="en-US" sz="900" dirty="0">
                  <a:solidFill>
                    <a:schemeClr val="bg1"/>
                  </a:solidFill>
                </a:rPr>
                <a:t>96</a:t>
              </a:r>
            </a:p>
            <a:p>
              <a:pPr algn="ctr" fontAlgn="base">
                <a:lnSpc>
                  <a:spcPct val="50000"/>
                </a:lnSpc>
                <a:spcBef>
                  <a:spcPct val="20000"/>
                </a:spcBef>
                <a:spcAft>
                  <a:spcPct val="20000"/>
                </a:spcAft>
              </a:pPr>
              <a:r>
                <a:rPr lang="en-US" sz="900" dirty="0">
                  <a:solidFill>
                    <a:schemeClr val="bg1"/>
                  </a:solidFill>
                </a:rPr>
                <a:t>127</a:t>
              </a:r>
            </a:p>
            <a:p>
              <a:pPr algn="ctr" fontAlgn="base">
                <a:lnSpc>
                  <a:spcPct val="50000"/>
                </a:lnSpc>
                <a:spcBef>
                  <a:spcPct val="20000"/>
                </a:spcBef>
                <a:spcAft>
                  <a:spcPct val="20000"/>
                </a:spcAft>
              </a:pPr>
              <a:r>
                <a:rPr lang="en-US" sz="900" dirty="0">
                  <a:solidFill>
                    <a:schemeClr val="bg1"/>
                  </a:solidFill>
                </a:rPr>
                <a:t>131</a:t>
              </a:r>
            </a:p>
          </p:txBody>
        </p:sp>
        <p:sp>
          <p:nvSpPr>
            <p:cNvPr id="17429" name="Rectangle 23"/>
            <p:cNvSpPr>
              <a:spLocks noChangeArrowheads="1"/>
            </p:cNvSpPr>
            <p:nvPr/>
          </p:nvSpPr>
          <p:spPr bwMode="auto">
            <a:xfrm>
              <a:off x="7077075" y="4643438"/>
              <a:ext cx="530225" cy="466725"/>
            </a:xfrm>
            <a:prstGeom prst="rect">
              <a:avLst/>
            </a:prstGeom>
            <a:solidFill>
              <a:srgbClr val="516B6F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lnSpc>
                  <a:spcPct val="50000"/>
                </a:lnSpc>
                <a:spcBef>
                  <a:spcPct val="20000"/>
                </a:spcBef>
                <a:spcAft>
                  <a:spcPct val="20000"/>
                </a:spcAft>
              </a:pPr>
              <a:r>
                <a:rPr lang="en-US" sz="900" dirty="0">
                  <a:solidFill>
                    <a:schemeClr val="bg1"/>
                  </a:solidFill>
                </a:rPr>
                <a:t>81</a:t>
              </a:r>
            </a:p>
            <a:p>
              <a:pPr algn="ctr" fontAlgn="base">
                <a:lnSpc>
                  <a:spcPct val="50000"/>
                </a:lnSpc>
                <a:spcBef>
                  <a:spcPct val="20000"/>
                </a:spcBef>
                <a:spcAft>
                  <a:spcPct val="20000"/>
                </a:spcAft>
              </a:pPr>
              <a:r>
                <a:rPr lang="en-US" sz="900" dirty="0">
                  <a:solidFill>
                    <a:schemeClr val="bg1"/>
                  </a:solidFill>
                </a:rPr>
                <a:t>107</a:t>
              </a:r>
            </a:p>
            <a:p>
              <a:pPr algn="ctr" fontAlgn="base">
                <a:lnSpc>
                  <a:spcPct val="50000"/>
                </a:lnSpc>
                <a:spcBef>
                  <a:spcPct val="20000"/>
                </a:spcBef>
                <a:spcAft>
                  <a:spcPct val="20000"/>
                </a:spcAft>
              </a:pPr>
              <a:r>
                <a:rPr lang="en-US" sz="900" dirty="0">
                  <a:solidFill>
                    <a:schemeClr val="bg1"/>
                  </a:solidFill>
                </a:rPr>
                <a:t>111</a:t>
              </a:r>
            </a:p>
          </p:txBody>
        </p:sp>
        <p:sp>
          <p:nvSpPr>
            <p:cNvPr id="17430" name="Rectangle 24"/>
            <p:cNvSpPr>
              <a:spLocks noChangeArrowheads="1"/>
            </p:cNvSpPr>
            <p:nvPr/>
          </p:nvSpPr>
          <p:spPr bwMode="auto">
            <a:xfrm>
              <a:off x="7910512" y="4643438"/>
              <a:ext cx="528638" cy="466725"/>
            </a:xfrm>
            <a:prstGeom prst="rect">
              <a:avLst/>
            </a:prstGeom>
            <a:solidFill>
              <a:srgbClr val="37494B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lnSpc>
                  <a:spcPct val="50000"/>
                </a:lnSpc>
                <a:spcBef>
                  <a:spcPct val="20000"/>
                </a:spcBef>
                <a:spcAft>
                  <a:spcPct val="20000"/>
                </a:spcAft>
              </a:pPr>
              <a:r>
                <a:rPr lang="en-US" sz="900" dirty="0">
                  <a:solidFill>
                    <a:schemeClr val="bg1"/>
                  </a:solidFill>
                </a:rPr>
                <a:t>55</a:t>
              </a:r>
            </a:p>
            <a:p>
              <a:pPr algn="ctr" fontAlgn="base">
                <a:lnSpc>
                  <a:spcPct val="50000"/>
                </a:lnSpc>
                <a:spcBef>
                  <a:spcPct val="20000"/>
                </a:spcBef>
                <a:spcAft>
                  <a:spcPct val="20000"/>
                </a:spcAft>
              </a:pPr>
              <a:r>
                <a:rPr lang="en-US" sz="900" dirty="0">
                  <a:solidFill>
                    <a:schemeClr val="bg1"/>
                  </a:solidFill>
                </a:rPr>
                <a:t>73</a:t>
              </a:r>
            </a:p>
            <a:p>
              <a:pPr algn="ctr" fontAlgn="base">
                <a:lnSpc>
                  <a:spcPct val="50000"/>
                </a:lnSpc>
                <a:spcBef>
                  <a:spcPct val="20000"/>
                </a:spcBef>
                <a:spcAft>
                  <a:spcPct val="20000"/>
                </a:spcAft>
              </a:pPr>
              <a:r>
                <a:rPr lang="en-US" sz="900" dirty="0">
                  <a:solidFill>
                    <a:schemeClr val="bg1"/>
                  </a:solidFill>
                </a:rPr>
                <a:t>75</a:t>
              </a:r>
            </a:p>
          </p:txBody>
        </p:sp>
        <p:sp>
          <p:nvSpPr>
            <p:cNvPr id="17431" name="Rectangle 25"/>
            <p:cNvSpPr>
              <a:spLocks noChangeArrowheads="1"/>
            </p:cNvSpPr>
            <p:nvPr/>
          </p:nvSpPr>
          <p:spPr bwMode="auto">
            <a:xfrm>
              <a:off x="2990850" y="5257800"/>
              <a:ext cx="530225" cy="466725"/>
            </a:xfrm>
            <a:prstGeom prst="rect">
              <a:avLst/>
            </a:prstGeom>
            <a:solidFill>
              <a:srgbClr val="EAEAEA"/>
            </a:solidFill>
            <a:ln w="3175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lnSpc>
                  <a:spcPct val="50000"/>
                </a:lnSpc>
                <a:spcBef>
                  <a:spcPct val="20000"/>
                </a:spcBef>
                <a:spcAft>
                  <a:spcPct val="20000"/>
                </a:spcAft>
              </a:pPr>
              <a:r>
                <a:rPr lang="en-US" sz="900" dirty="0"/>
                <a:t>234</a:t>
              </a:r>
            </a:p>
            <a:p>
              <a:pPr algn="ctr" fontAlgn="base">
                <a:lnSpc>
                  <a:spcPct val="50000"/>
                </a:lnSpc>
                <a:spcBef>
                  <a:spcPct val="20000"/>
                </a:spcBef>
                <a:spcAft>
                  <a:spcPct val="20000"/>
                </a:spcAft>
              </a:pPr>
              <a:r>
                <a:rPr lang="en-US" sz="900" dirty="0"/>
                <a:t>234</a:t>
              </a:r>
            </a:p>
            <a:p>
              <a:pPr algn="ctr" fontAlgn="base">
                <a:lnSpc>
                  <a:spcPct val="50000"/>
                </a:lnSpc>
                <a:spcBef>
                  <a:spcPct val="20000"/>
                </a:spcBef>
                <a:spcAft>
                  <a:spcPct val="20000"/>
                </a:spcAft>
              </a:pPr>
              <a:r>
                <a:rPr lang="en-US" sz="900" dirty="0"/>
                <a:t>234</a:t>
              </a:r>
            </a:p>
          </p:txBody>
        </p:sp>
        <p:sp>
          <p:nvSpPr>
            <p:cNvPr id="17432" name="Rectangle 26"/>
            <p:cNvSpPr>
              <a:spLocks noChangeArrowheads="1"/>
            </p:cNvSpPr>
            <p:nvPr/>
          </p:nvSpPr>
          <p:spPr bwMode="auto">
            <a:xfrm>
              <a:off x="3736975" y="5257800"/>
              <a:ext cx="528638" cy="466725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lnSpc>
                  <a:spcPct val="50000"/>
                </a:lnSpc>
                <a:spcBef>
                  <a:spcPct val="20000"/>
                </a:spcBef>
                <a:spcAft>
                  <a:spcPct val="20000"/>
                </a:spcAft>
              </a:pPr>
              <a:r>
                <a:rPr lang="en-US" sz="900" dirty="0"/>
                <a:t>192</a:t>
              </a:r>
            </a:p>
            <a:p>
              <a:pPr algn="ctr" fontAlgn="base">
                <a:lnSpc>
                  <a:spcPct val="50000"/>
                </a:lnSpc>
                <a:spcBef>
                  <a:spcPct val="20000"/>
                </a:spcBef>
                <a:spcAft>
                  <a:spcPct val="20000"/>
                </a:spcAft>
              </a:pPr>
              <a:r>
                <a:rPr lang="en-US" sz="900" dirty="0"/>
                <a:t>192</a:t>
              </a:r>
            </a:p>
            <a:p>
              <a:pPr algn="ctr" fontAlgn="base">
                <a:lnSpc>
                  <a:spcPct val="50000"/>
                </a:lnSpc>
                <a:spcBef>
                  <a:spcPct val="20000"/>
                </a:spcBef>
                <a:spcAft>
                  <a:spcPct val="20000"/>
                </a:spcAft>
              </a:pPr>
              <a:r>
                <a:rPr lang="en-US" sz="900" dirty="0"/>
                <a:t>192</a:t>
              </a:r>
            </a:p>
          </p:txBody>
        </p:sp>
        <p:sp>
          <p:nvSpPr>
            <p:cNvPr id="17433" name="Rectangle 27"/>
            <p:cNvSpPr>
              <a:spLocks noChangeArrowheads="1"/>
            </p:cNvSpPr>
            <p:nvPr/>
          </p:nvSpPr>
          <p:spPr bwMode="auto">
            <a:xfrm>
              <a:off x="4568825" y="5257800"/>
              <a:ext cx="530225" cy="466725"/>
            </a:xfrm>
            <a:prstGeom prst="rect">
              <a:avLst/>
            </a:prstGeom>
            <a:solidFill>
              <a:srgbClr val="B4B4B4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lnSpc>
                  <a:spcPct val="50000"/>
                </a:lnSpc>
                <a:spcBef>
                  <a:spcPct val="20000"/>
                </a:spcBef>
                <a:spcAft>
                  <a:spcPct val="20000"/>
                </a:spcAft>
              </a:pPr>
              <a:r>
                <a:rPr lang="en-US" sz="900" dirty="0"/>
                <a:t>180</a:t>
              </a:r>
            </a:p>
            <a:p>
              <a:pPr algn="ctr" fontAlgn="base">
                <a:lnSpc>
                  <a:spcPct val="50000"/>
                </a:lnSpc>
                <a:spcBef>
                  <a:spcPct val="20000"/>
                </a:spcBef>
                <a:spcAft>
                  <a:spcPct val="20000"/>
                </a:spcAft>
              </a:pPr>
              <a:r>
                <a:rPr lang="en-US" sz="900" dirty="0"/>
                <a:t>180</a:t>
              </a:r>
            </a:p>
            <a:p>
              <a:pPr algn="ctr" fontAlgn="base">
                <a:lnSpc>
                  <a:spcPct val="50000"/>
                </a:lnSpc>
                <a:spcBef>
                  <a:spcPct val="20000"/>
                </a:spcBef>
                <a:spcAft>
                  <a:spcPct val="20000"/>
                </a:spcAft>
              </a:pPr>
              <a:r>
                <a:rPr lang="en-US" sz="900" dirty="0"/>
                <a:t>180</a:t>
              </a:r>
            </a:p>
          </p:txBody>
        </p:sp>
        <p:sp>
          <p:nvSpPr>
            <p:cNvPr id="17434" name="Rectangle 28"/>
            <p:cNvSpPr>
              <a:spLocks noChangeArrowheads="1"/>
            </p:cNvSpPr>
            <p:nvPr/>
          </p:nvSpPr>
          <p:spPr bwMode="auto">
            <a:xfrm>
              <a:off x="5476875" y="5257800"/>
              <a:ext cx="530225" cy="466725"/>
            </a:xfrm>
            <a:prstGeom prst="rect">
              <a:avLst/>
            </a:prstGeom>
            <a:solidFill>
              <a:srgbClr val="A7A7A7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lnSpc>
                  <a:spcPct val="50000"/>
                </a:lnSpc>
                <a:spcBef>
                  <a:spcPct val="20000"/>
                </a:spcBef>
                <a:spcAft>
                  <a:spcPct val="20000"/>
                </a:spcAft>
              </a:pPr>
              <a:r>
                <a:rPr lang="en-US" sz="900" dirty="0"/>
                <a:t>167</a:t>
              </a:r>
            </a:p>
            <a:p>
              <a:pPr algn="ctr" fontAlgn="base">
                <a:lnSpc>
                  <a:spcPct val="50000"/>
                </a:lnSpc>
                <a:spcBef>
                  <a:spcPct val="20000"/>
                </a:spcBef>
                <a:spcAft>
                  <a:spcPct val="20000"/>
                </a:spcAft>
              </a:pPr>
              <a:r>
                <a:rPr lang="en-US" sz="900" dirty="0"/>
                <a:t>167</a:t>
              </a:r>
            </a:p>
            <a:p>
              <a:pPr algn="ctr" fontAlgn="base">
                <a:lnSpc>
                  <a:spcPct val="50000"/>
                </a:lnSpc>
                <a:spcBef>
                  <a:spcPct val="20000"/>
                </a:spcBef>
                <a:spcAft>
                  <a:spcPct val="20000"/>
                </a:spcAft>
              </a:pPr>
              <a:r>
                <a:rPr lang="en-US" sz="900" dirty="0"/>
                <a:t>167</a:t>
              </a:r>
            </a:p>
          </p:txBody>
        </p:sp>
        <p:sp>
          <p:nvSpPr>
            <p:cNvPr id="17435" name="Rectangle 29"/>
            <p:cNvSpPr>
              <a:spLocks noChangeArrowheads="1"/>
            </p:cNvSpPr>
            <p:nvPr/>
          </p:nvSpPr>
          <p:spPr bwMode="auto">
            <a:xfrm>
              <a:off x="6310313" y="5257800"/>
              <a:ext cx="528637" cy="466725"/>
            </a:xfrm>
            <a:prstGeom prst="rect">
              <a:avLst/>
            </a:prstGeom>
            <a:solidFill>
              <a:srgbClr val="91919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lnSpc>
                  <a:spcPct val="50000"/>
                </a:lnSpc>
                <a:spcBef>
                  <a:spcPct val="20000"/>
                </a:spcBef>
                <a:spcAft>
                  <a:spcPct val="20000"/>
                </a:spcAft>
              </a:pPr>
              <a:r>
                <a:rPr lang="en-US" sz="900" dirty="0">
                  <a:solidFill>
                    <a:schemeClr val="bg1"/>
                  </a:solidFill>
                </a:rPr>
                <a:t>145</a:t>
              </a:r>
            </a:p>
            <a:p>
              <a:pPr algn="ctr" fontAlgn="base">
                <a:lnSpc>
                  <a:spcPct val="50000"/>
                </a:lnSpc>
                <a:spcBef>
                  <a:spcPct val="20000"/>
                </a:spcBef>
                <a:spcAft>
                  <a:spcPct val="20000"/>
                </a:spcAft>
              </a:pPr>
              <a:r>
                <a:rPr lang="en-US" sz="900" dirty="0">
                  <a:solidFill>
                    <a:schemeClr val="bg1"/>
                  </a:solidFill>
                </a:rPr>
                <a:t>145</a:t>
              </a:r>
            </a:p>
            <a:p>
              <a:pPr algn="ctr" fontAlgn="base">
                <a:lnSpc>
                  <a:spcPct val="50000"/>
                </a:lnSpc>
                <a:spcBef>
                  <a:spcPct val="20000"/>
                </a:spcBef>
                <a:spcAft>
                  <a:spcPct val="20000"/>
                </a:spcAft>
              </a:pPr>
              <a:r>
                <a:rPr lang="en-US" sz="900" dirty="0">
                  <a:solidFill>
                    <a:schemeClr val="bg1"/>
                  </a:solidFill>
                </a:rPr>
                <a:t>145</a:t>
              </a:r>
            </a:p>
          </p:txBody>
        </p:sp>
        <p:sp>
          <p:nvSpPr>
            <p:cNvPr id="17436" name="Rectangle 30"/>
            <p:cNvSpPr>
              <a:spLocks noChangeArrowheads="1"/>
            </p:cNvSpPr>
            <p:nvPr/>
          </p:nvSpPr>
          <p:spPr bwMode="auto">
            <a:xfrm>
              <a:off x="7065963" y="5257800"/>
              <a:ext cx="530225" cy="466725"/>
            </a:xfrm>
            <a:prstGeom prst="rect">
              <a:avLst/>
            </a:prstGeom>
            <a:solidFill>
              <a:srgbClr val="727272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lnSpc>
                  <a:spcPct val="50000"/>
                </a:lnSpc>
                <a:spcBef>
                  <a:spcPct val="20000"/>
                </a:spcBef>
                <a:spcAft>
                  <a:spcPct val="20000"/>
                </a:spcAft>
              </a:pPr>
              <a:r>
                <a:rPr lang="en-US" sz="900" dirty="0">
                  <a:solidFill>
                    <a:schemeClr val="bg1"/>
                  </a:solidFill>
                </a:rPr>
                <a:t>114</a:t>
              </a:r>
            </a:p>
            <a:p>
              <a:pPr algn="ctr" fontAlgn="base">
                <a:lnSpc>
                  <a:spcPct val="50000"/>
                </a:lnSpc>
                <a:spcBef>
                  <a:spcPct val="20000"/>
                </a:spcBef>
                <a:spcAft>
                  <a:spcPct val="20000"/>
                </a:spcAft>
              </a:pPr>
              <a:r>
                <a:rPr lang="en-US" sz="900" dirty="0">
                  <a:solidFill>
                    <a:schemeClr val="bg1"/>
                  </a:solidFill>
                </a:rPr>
                <a:t>114</a:t>
              </a:r>
            </a:p>
            <a:p>
              <a:pPr algn="ctr" fontAlgn="base">
                <a:lnSpc>
                  <a:spcPct val="50000"/>
                </a:lnSpc>
                <a:spcBef>
                  <a:spcPct val="20000"/>
                </a:spcBef>
                <a:spcAft>
                  <a:spcPct val="20000"/>
                </a:spcAft>
              </a:pPr>
              <a:r>
                <a:rPr lang="en-US" sz="900" dirty="0">
                  <a:solidFill>
                    <a:schemeClr val="bg1"/>
                  </a:solidFill>
                </a:rPr>
                <a:t>114</a:t>
              </a:r>
            </a:p>
          </p:txBody>
        </p:sp>
        <p:sp>
          <p:nvSpPr>
            <p:cNvPr id="17437" name="Rectangle 31"/>
            <p:cNvSpPr>
              <a:spLocks noChangeArrowheads="1"/>
            </p:cNvSpPr>
            <p:nvPr/>
          </p:nvSpPr>
          <p:spPr bwMode="auto">
            <a:xfrm>
              <a:off x="7899400" y="5257800"/>
              <a:ext cx="528638" cy="466725"/>
            </a:xfrm>
            <a:prstGeom prst="rect">
              <a:avLst/>
            </a:prstGeom>
            <a:solidFill>
              <a:srgbClr val="454545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lnSpc>
                  <a:spcPct val="50000"/>
                </a:lnSpc>
                <a:spcBef>
                  <a:spcPct val="20000"/>
                </a:spcBef>
                <a:spcAft>
                  <a:spcPct val="20000"/>
                </a:spcAft>
              </a:pPr>
              <a:r>
                <a:rPr lang="en-US" sz="900" dirty="0">
                  <a:solidFill>
                    <a:schemeClr val="bg1"/>
                  </a:solidFill>
                </a:rPr>
                <a:t>69</a:t>
              </a:r>
            </a:p>
            <a:p>
              <a:pPr algn="ctr" fontAlgn="base">
                <a:lnSpc>
                  <a:spcPct val="50000"/>
                </a:lnSpc>
                <a:spcBef>
                  <a:spcPct val="20000"/>
                </a:spcBef>
                <a:spcAft>
                  <a:spcPct val="20000"/>
                </a:spcAft>
              </a:pPr>
              <a:r>
                <a:rPr lang="en-US" sz="900" dirty="0">
                  <a:solidFill>
                    <a:schemeClr val="bg1"/>
                  </a:solidFill>
                </a:rPr>
                <a:t>69</a:t>
              </a:r>
            </a:p>
            <a:p>
              <a:pPr algn="ctr" fontAlgn="base">
                <a:lnSpc>
                  <a:spcPct val="50000"/>
                </a:lnSpc>
                <a:spcBef>
                  <a:spcPct val="20000"/>
                </a:spcBef>
                <a:spcAft>
                  <a:spcPct val="20000"/>
                </a:spcAft>
              </a:pPr>
              <a:r>
                <a:rPr lang="en-US" sz="900" dirty="0">
                  <a:solidFill>
                    <a:schemeClr val="bg1"/>
                  </a:solidFill>
                </a:rPr>
                <a:t>69</a:t>
              </a:r>
            </a:p>
          </p:txBody>
        </p:sp>
        <p:sp>
          <p:nvSpPr>
            <p:cNvPr id="17438" name="Text Box 32"/>
            <p:cNvSpPr txBox="1">
              <a:spLocks noChangeArrowheads="1"/>
            </p:cNvSpPr>
            <p:nvPr/>
          </p:nvSpPr>
          <p:spPr bwMode="auto">
            <a:xfrm>
              <a:off x="7659687" y="3419475"/>
              <a:ext cx="565150" cy="9159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rgbClr val="0048B9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rgbClr val="0048B9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rgbClr val="0048B9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rgbClr val="0048B9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rgbClr val="0048B9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20000"/>
                </a:spcAft>
                <a:buChar char="•"/>
                <a:defRPr>
                  <a:solidFill>
                    <a:srgbClr val="0048B9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20000"/>
                </a:spcAft>
                <a:buChar char="•"/>
                <a:defRPr>
                  <a:solidFill>
                    <a:srgbClr val="0048B9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20000"/>
                </a:spcAft>
                <a:buChar char="•"/>
                <a:defRPr>
                  <a:solidFill>
                    <a:srgbClr val="0048B9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20000"/>
                </a:spcAft>
                <a:buChar char="•"/>
                <a:defRPr>
                  <a:solidFill>
                    <a:srgbClr val="0048B9"/>
                  </a:solidFill>
                  <a:latin typeface="Arial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b="1">
                  <a:solidFill>
                    <a:srgbClr val="000066"/>
                  </a:solidFill>
                </a:rPr>
                <a:t>153</a:t>
              </a:r>
            </a:p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b="1">
                  <a:solidFill>
                    <a:srgbClr val="000066"/>
                  </a:solidFill>
                </a:rPr>
                <a:t>255</a:t>
              </a:r>
            </a:p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b="1">
                  <a:solidFill>
                    <a:srgbClr val="000066"/>
                  </a:solidFill>
                </a:rPr>
                <a:t>153</a:t>
              </a:r>
            </a:p>
          </p:txBody>
        </p:sp>
        <p:sp>
          <p:nvSpPr>
            <p:cNvPr id="17439" name="Text Box 33"/>
            <p:cNvSpPr txBox="1">
              <a:spLocks noChangeArrowheads="1"/>
            </p:cNvSpPr>
            <p:nvPr/>
          </p:nvSpPr>
          <p:spPr bwMode="auto">
            <a:xfrm>
              <a:off x="6600825" y="3419475"/>
              <a:ext cx="565150" cy="9159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rgbClr val="0048B9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rgbClr val="0048B9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rgbClr val="0048B9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rgbClr val="0048B9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rgbClr val="0048B9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20000"/>
                </a:spcAft>
                <a:buChar char="•"/>
                <a:defRPr>
                  <a:solidFill>
                    <a:srgbClr val="0048B9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20000"/>
                </a:spcAft>
                <a:buChar char="•"/>
                <a:defRPr>
                  <a:solidFill>
                    <a:srgbClr val="0048B9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20000"/>
                </a:spcAft>
                <a:buChar char="•"/>
                <a:defRPr>
                  <a:solidFill>
                    <a:srgbClr val="0048B9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20000"/>
                </a:spcAft>
                <a:buChar char="•"/>
                <a:defRPr>
                  <a:solidFill>
                    <a:srgbClr val="0048B9"/>
                  </a:solidFill>
                  <a:latin typeface="Arial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b="1">
                  <a:solidFill>
                    <a:srgbClr val="000066"/>
                  </a:solidFill>
                </a:rPr>
                <a:t>189</a:t>
              </a:r>
            </a:p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b="1">
                  <a:solidFill>
                    <a:srgbClr val="000066"/>
                  </a:solidFill>
                </a:rPr>
                <a:t>247</a:t>
              </a:r>
            </a:p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b="1">
                  <a:solidFill>
                    <a:srgbClr val="000066"/>
                  </a:solidFill>
                </a:rPr>
                <a:t>255</a:t>
              </a:r>
            </a:p>
          </p:txBody>
        </p:sp>
        <p:sp>
          <p:nvSpPr>
            <p:cNvPr id="17440" name="Text Box 34"/>
            <p:cNvSpPr txBox="1">
              <a:spLocks noChangeArrowheads="1"/>
            </p:cNvSpPr>
            <p:nvPr/>
          </p:nvSpPr>
          <p:spPr bwMode="auto">
            <a:xfrm>
              <a:off x="5405437" y="3419475"/>
              <a:ext cx="565150" cy="9159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rgbClr val="0048B9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rgbClr val="0048B9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rgbClr val="0048B9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rgbClr val="0048B9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rgbClr val="0048B9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20000"/>
                </a:spcAft>
                <a:buChar char="•"/>
                <a:defRPr>
                  <a:solidFill>
                    <a:srgbClr val="0048B9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20000"/>
                </a:spcAft>
                <a:buChar char="•"/>
                <a:defRPr>
                  <a:solidFill>
                    <a:srgbClr val="0048B9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20000"/>
                </a:spcAft>
                <a:buChar char="•"/>
                <a:defRPr>
                  <a:solidFill>
                    <a:srgbClr val="0048B9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20000"/>
                </a:spcAft>
                <a:buChar char="•"/>
                <a:defRPr>
                  <a:solidFill>
                    <a:srgbClr val="0048B9"/>
                  </a:solidFill>
                  <a:latin typeface="Arial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b="1">
                  <a:solidFill>
                    <a:srgbClr val="000066"/>
                  </a:solidFill>
                </a:rPr>
                <a:t>173</a:t>
              </a:r>
            </a:p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b="1">
                  <a:solidFill>
                    <a:srgbClr val="000066"/>
                  </a:solidFill>
                </a:rPr>
                <a:t>173</a:t>
              </a:r>
            </a:p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b="1">
                  <a:solidFill>
                    <a:srgbClr val="000066"/>
                  </a:solidFill>
                </a:rPr>
                <a:t>207</a:t>
              </a:r>
            </a:p>
          </p:txBody>
        </p:sp>
        <p:sp>
          <p:nvSpPr>
            <p:cNvPr id="17441" name="Text Box 35"/>
            <p:cNvSpPr txBox="1">
              <a:spLocks noChangeArrowheads="1"/>
            </p:cNvSpPr>
            <p:nvPr/>
          </p:nvSpPr>
          <p:spPr bwMode="auto">
            <a:xfrm>
              <a:off x="4314825" y="3387725"/>
              <a:ext cx="565150" cy="9159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rgbClr val="0048B9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rgbClr val="0048B9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rgbClr val="0048B9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rgbClr val="0048B9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rgbClr val="0048B9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20000"/>
                </a:spcAft>
                <a:buChar char="•"/>
                <a:defRPr>
                  <a:solidFill>
                    <a:srgbClr val="0048B9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20000"/>
                </a:spcAft>
                <a:buChar char="•"/>
                <a:defRPr>
                  <a:solidFill>
                    <a:srgbClr val="0048B9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20000"/>
                </a:spcAft>
                <a:buChar char="•"/>
                <a:defRPr>
                  <a:solidFill>
                    <a:srgbClr val="0048B9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20000"/>
                </a:spcAft>
                <a:buChar char="•"/>
                <a:defRPr>
                  <a:solidFill>
                    <a:srgbClr val="0048B9"/>
                  </a:solidFill>
                  <a:latin typeface="Arial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b="1">
                  <a:solidFill>
                    <a:srgbClr val="000066"/>
                  </a:solidFill>
                </a:rPr>
                <a:t>25</a:t>
              </a:r>
            </a:p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b="1">
                  <a:solidFill>
                    <a:srgbClr val="000066"/>
                  </a:solidFill>
                </a:rPr>
                <a:t>189</a:t>
              </a:r>
            </a:p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b="1">
                  <a:solidFill>
                    <a:srgbClr val="000066"/>
                  </a:solidFill>
                </a:rPr>
                <a:t>255</a:t>
              </a:r>
            </a:p>
          </p:txBody>
        </p:sp>
        <p:sp>
          <p:nvSpPr>
            <p:cNvPr id="17442" name="Text Box 36"/>
            <p:cNvSpPr txBox="1">
              <a:spLocks noChangeArrowheads="1"/>
            </p:cNvSpPr>
            <p:nvPr/>
          </p:nvSpPr>
          <p:spPr bwMode="auto">
            <a:xfrm>
              <a:off x="3227387" y="3387725"/>
              <a:ext cx="565150" cy="9159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rgbClr val="0048B9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rgbClr val="0048B9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rgbClr val="0048B9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rgbClr val="0048B9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rgbClr val="0048B9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20000"/>
                </a:spcAft>
                <a:buChar char="•"/>
                <a:defRPr>
                  <a:solidFill>
                    <a:srgbClr val="0048B9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20000"/>
                </a:spcAft>
                <a:buChar char="•"/>
                <a:defRPr>
                  <a:solidFill>
                    <a:srgbClr val="0048B9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20000"/>
                </a:spcAft>
                <a:buChar char="•"/>
                <a:defRPr>
                  <a:solidFill>
                    <a:srgbClr val="0048B9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20000"/>
                </a:spcAft>
                <a:buChar char="•"/>
                <a:defRPr>
                  <a:solidFill>
                    <a:srgbClr val="0048B9"/>
                  </a:solidFill>
                  <a:latin typeface="Arial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b="1" dirty="0">
                  <a:solidFill>
                    <a:srgbClr val="FFFFFF"/>
                  </a:solidFill>
                </a:rPr>
                <a:t>141</a:t>
              </a:r>
            </a:p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b="1" dirty="0">
                  <a:solidFill>
                    <a:srgbClr val="FFFFFF"/>
                  </a:solidFill>
                </a:rPr>
                <a:t>0</a:t>
              </a:r>
            </a:p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b="1" dirty="0">
                  <a:solidFill>
                    <a:srgbClr val="FFFFFF"/>
                  </a:solidFill>
                </a:rPr>
                <a:t>65</a:t>
              </a:r>
            </a:p>
          </p:txBody>
        </p:sp>
        <p:sp>
          <p:nvSpPr>
            <p:cNvPr id="17443" name="Text Box 37"/>
            <p:cNvSpPr txBox="1">
              <a:spLocks noChangeArrowheads="1"/>
            </p:cNvSpPr>
            <p:nvPr/>
          </p:nvSpPr>
          <p:spPr bwMode="auto">
            <a:xfrm>
              <a:off x="2016125" y="3387725"/>
              <a:ext cx="565150" cy="9159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rgbClr val="0048B9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rgbClr val="0048B9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rgbClr val="0048B9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rgbClr val="0048B9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rgbClr val="0048B9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20000"/>
                </a:spcAft>
                <a:buChar char="•"/>
                <a:defRPr>
                  <a:solidFill>
                    <a:srgbClr val="0048B9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20000"/>
                </a:spcAft>
                <a:buChar char="•"/>
                <a:defRPr>
                  <a:solidFill>
                    <a:srgbClr val="0048B9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20000"/>
                </a:spcAft>
                <a:buChar char="•"/>
                <a:defRPr>
                  <a:solidFill>
                    <a:srgbClr val="0048B9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20000"/>
                </a:spcAft>
                <a:buChar char="•"/>
                <a:defRPr>
                  <a:solidFill>
                    <a:srgbClr val="0048B9"/>
                  </a:solidFill>
                  <a:latin typeface="Arial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b="1">
                  <a:solidFill>
                    <a:srgbClr val="FFFFFF"/>
                  </a:solidFill>
                </a:rPr>
                <a:t>186</a:t>
              </a:r>
            </a:p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b="1">
                  <a:solidFill>
                    <a:srgbClr val="FFFFFF"/>
                  </a:solidFill>
                </a:rPr>
                <a:t>102</a:t>
              </a:r>
            </a:p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b="1">
                  <a:solidFill>
                    <a:srgbClr val="FFFFFF"/>
                  </a:solidFill>
                </a:rPr>
                <a:t>32</a:t>
              </a:r>
            </a:p>
          </p:txBody>
        </p:sp>
        <p:sp>
          <p:nvSpPr>
            <p:cNvPr id="17444" name="Text Box 38"/>
            <p:cNvSpPr txBox="1">
              <a:spLocks noChangeArrowheads="1"/>
            </p:cNvSpPr>
            <p:nvPr/>
          </p:nvSpPr>
          <p:spPr bwMode="auto">
            <a:xfrm>
              <a:off x="925512" y="3387725"/>
              <a:ext cx="565150" cy="9159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rgbClr val="0048B9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rgbClr val="0048B9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rgbClr val="0048B9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rgbClr val="0048B9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rgbClr val="0048B9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20000"/>
                </a:spcAft>
                <a:buChar char="•"/>
                <a:defRPr>
                  <a:solidFill>
                    <a:srgbClr val="0048B9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20000"/>
                </a:spcAft>
                <a:buChar char="•"/>
                <a:defRPr>
                  <a:solidFill>
                    <a:srgbClr val="0048B9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20000"/>
                </a:spcAft>
                <a:buChar char="•"/>
                <a:defRPr>
                  <a:solidFill>
                    <a:srgbClr val="0048B9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20000"/>
                </a:spcAft>
                <a:buChar char="•"/>
                <a:defRPr>
                  <a:solidFill>
                    <a:srgbClr val="0048B9"/>
                  </a:solidFill>
                  <a:latin typeface="Arial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b="1">
                  <a:solidFill>
                    <a:srgbClr val="FFFFFF"/>
                  </a:solidFill>
                </a:rPr>
                <a:t>185</a:t>
              </a:r>
            </a:p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b="1">
                  <a:solidFill>
                    <a:srgbClr val="FFFFFF"/>
                  </a:solidFill>
                </a:rPr>
                <a:t>156</a:t>
              </a:r>
            </a:p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b="1">
                  <a:solidFill>
                    <a:srgbClr val="FFFFFF"/>
                  </a:solidFill>
                </a:rPr>
                <a:t>48</a:t>
              </a:r>
            </a:p>
          </p:txBody>
        </p:sp>
        <p:sp>
          <p:nvSpPr>
            <p:cNvPr id="17445" name="Text Box 39"/>
            <p:cNvSpPr txBox="1">
              <a:spLocks noChangeArrowheads="1"/>
            </p:cNvSpPr>
            <p:nvPr/>
          </p:nvSpPr>
          <p:spPr bwMode="auto">
            <a:xfrm>
              <a:off x="7659687" y="2022475"/>
              <a:ext cx="565150" cy="9159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rgbClr val="0048B9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rgbClr val="0048B9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rgbClr val="0048B9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rgbClr val="0048B9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rgbClr val="0048B9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20000"/>
                </a:spcAft>
                <a:buChar char="•"/>
                <a:defRPr>
                  <a:solidFill>
                    <a:srgbClr val="0048B9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20000"/>
                </a:spcAft>
                <a:buChar char="•"/>
                <a:defRPr>
                  <a:solidFill>
                    <a:srgbClr val="0048B9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20000"/>
                </a:spcAft>
                <a:buChar char="•"/>
                <a:defRPr>
                  <a:solidFill>
                    <a:srgbClr val="0048B9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20000"/>
                </a:spcAft>
                <a:buChar char="•"/>
                <a:defRPr>
                  <a:solidFill>
                    <a:srgbClr val="0048B9"/>
                  </a:solidFill>
                  <a:latin typeface="Arial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b="1">
                  <a:solidFill>
                    <a:srgbClr val="FFFFFF"/>
                  </a:solidFill>
                </a:rPr>
                <a:t>63</a:t>
              </a:r>
            </a:p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b="1">
                  <a:solidFill>
                    <a:srgbClr val="FFFFFF"/>
                  </a:solidFill>
                </a:rPr>
                <a:t>189</a:t>
              </a:r>
            </a:p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b="1">
                  <a:solidFill>
                    <a:srgbClr val="FFFFFF"/>
                  </a:solidFill>
                </a:rPr>
                <a:t>63</a:t>
              </a:r>
            </a:p>
          </p:txBody>
        </p:sp>
        <p:sp>
          <p:nvSpPr>
            <p:cNvPr id="17446" name="Text Box 40"/>
            <p:cNvSpPr txBox="1">
              <a:spLocks noChangeArrowheads="1"/>
            </p:cNvSpPr>
            <p:nvPr/>
          </p:nvSpPr>
          <p:spPr bwMode="auto">
            <a:xfrm>
              <a:off x="6600825" y="2022475"/>
              <a:ext cx="565150" cy="9159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rgbClr val="0048B9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rgbClr val="0048B9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rgbClr val="0048B9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rgbClr val="0048B9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rgbClr val="0048B9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20000"/>
                </a:spcAft>
                <a:buChar char="•"/>
                <a:defRPr>
                  <a:solidFill>
                    <a:srgbClr val="0048B9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20000"/>
                </a:spcAft>
                <a:buChar char="•"/>
                <a:defRPr>
                  <a:solidFill>
                    <a:srgbClr val="0048B9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20000"/>
                </a:spcAft>
                <a:buChar char="•"/>
                <a:defRPr>
                  <a:solidFill>
                    <a:srgbClr val="0048B9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20000"/>
                </a:spcAft>
                <a:buChar char="•"/>
                <a:defRPr>
                  <a:solidFill>
                    <a:srgbClr val="0048B9"/>
                  </a:solidFill>
                  <a:latin typeface="Arial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b="1">
                  <a:solidFill>
                    <a:srgbClr val="FFFFFF"/>
                  </a:solidFill>
                </a:rPr>
                <a:t>144</a:t>
              </a:r>
            </a:p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b="1">
                  <a:solidFill>
                    <a:srgbClr val="FFFFFF"/>
                  </a:solidFill>
                </a:rPr>
                <a:t>144</a:t>
              </a:r>
            </a:p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b="1">
                  <a:solidFill>
                    <a:srgbClr val="FFFFFF"/>
                  </a:solidFill>
                </a:rPr>
                <a:t>243</a:t>
              </a:r>
            </a:p>
          </p:txBody>
        </p:sp>
        <p:sp>
          <p:nvSpPr>
            <p:cNvPr id="17447" name="Text Box 41"/>
            <p:cNvSpPr txBox="1">
              <a:spLocks noChangeArrowheads="1"/>
            </p:cNvSpPr>
            <p:nvPr/>
          </p:nvSpPr>
          <p:spPr bwMode="auto">
            <a:xfrm>
              <a:off x="5405437" y="2022475"/>
              <a:ext cx="565150" cy="9159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rgbClr val="0048B9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rgbClr val="0048B9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rgbClr val="0048B9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rgbClr val="0048B9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rgbClr val="0048B9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20000"/>
                </a:spcAft>
                <a:buChar char="•"/>
                <a:defRPr>
                  <a:solidFill>
                    <a:srgbClr val="0048B9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20000"/>
                </a:spcAft>
                <a:buChar char="•"/>
                <a:defRPr>
                  <a:solidFill>
                    <a:srgbClr val="0048B9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20000"/>
                </a:spcAft>
                <a:buChar char="•"/>
                <a:defRPr>
                  <a:solidFill>
                    <a:srgbClr val="0048B9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20000"/>
                </a:spcAft>
                <a:buChar char="•"/>
                <a:defRPr>
                  <a:solidFill>
                    <a:srgbClr val="0048B9"/>
                  </a:solidFill>
                  <a:latin typeface="Arial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b="1">
                  <a:solidFill>
                    <a:srgbClr val="FFFFFF"/>
                  </a:solidFill>
                </a:rPr>
                <a:t>0</a:t>
              </a:r>
            </a:p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b="1">
                  <a:solidFill>
                    <a:srgbClr val="FFFFFF"/>
                  </a:solidFill>
                </a:rPr>
                <a:t>0</a:t>
              </a:r>
            </a:p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b="1">
                  <a:solidFill>
                    <a:srgbClr val="FFFFFF"/>
                  </a:solidFill>
                </a:rPr>
                <a:t>102</a:t>
              </a:r>
            </a:p>
          </p:txBody>
        </p:sp>
        <p:sp>
          <p:nvSpPr>
            <p:cNvPr id="17448" name="Text Box 42"/>
            <p:cNvSpPr txBox="1">
              <a:spLocks noChangeArrowheads="1"/>
            </p:cNvSpPr>
            <p:nvPr/>
          </p:nvSpPr>
          <p:spPr bwMode="auto">
            <a:xfrm>
              <a:off x="4314825" y="1990725"/>
              <a:ext cx="565150" cy="9159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rgbClr val="0048B9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rgbClr val="0048B9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rgbClr val="0048B9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rgbClr val="0048B9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rgbClr val="0048B9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20000"/>
                </a:spcAft>
                <a:buChar char="•"/>
                <a:defRPr>
                  <a:solidFill>
                    <a:srgbClr val="0048B9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20000"/>
                </a:spcAft>
                <a:buChar char="•"/>
                <a:defRPr>
                  <a:solidFill>
                    <a:srgbClr val="0048B9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20000"/>
                </a:spcAft>
                <a:buChar char="•"/>
                <a:defRPr>
                  <a:solidFill>
                    <a:srgbClr val="0048B9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20000"/>
                </a:spcAft>
                <a:buChar char="•"/>
                <a:defRPr>
                  <a:solidFill>
                    <a:srgbClr val="0048B9"/>
                  </a:solidFill>
                  <a:latin typeface="Arial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b="1">
                  <a:solidFill>
                    <a:srgbClr val="FFFFFF"/>
                  </a:solidFill>
                </a:rPr>
                <a:t>51</a:t>
              </a:r>
            </a:p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b="1">
                  <a:solidFill>
                    <a:srgbClr val="FFFFFF"/>
                  </a:solidFill>
                </a:rPr>
                <a:t>51</a:t>
              </a:r>
            </a:p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b="1">
                  <a:solidFill>
                    <a:srgbClr val="FFFFFF"/>
                  </a:solidFill>
                </a:rPr>
                <a:t>153</a:t>
              </a:r>
            </a:p>
          </p:txBody>
        </p:sp>
        <p:sp>
          <p:nvSpPr>
            <p:cNvPr id="17449" name="Text Box 43"/>
            <p:cNvSpPr txBox="1">
              <a:spLocks noChangeArrowheads="1"/>
            </p:cNvSpPr>
            <p:nvPr/>
          </p:nvSpPr>
          <p:spPr bwMode="auto">
            <a:xfrm>
              <a:off x="3227387" y="1990725"/>
              <a:ext cx="565150" cy="9159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rgbClr val="0048B9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rgbClr val="0048B9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rgbClr val="0048B9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rgbClr val="0048B9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rgbClr val="0048B9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20000"/>
                </a:spcAft>
                <a:buChar char="•"/>
                <a:defRPr>
                  <a:solidFill>
                    <a:srgbClr val="0048B9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20000"/>
                </a:spcAft>
                <a:buChar char="•"/>
                <a:defRPr>
                  <a:solidFill>
                    <a:srgbClr val="0048B9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20000"/>
                </a:spcAft>
                <a:buChar char="•"/>
                <a:defRPr>
                  <a:solidFill>
                    <a:srgbClr val="0048B9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20000"/>
                </a:spcAft>
                <a:buChar char="•"/>
                <a:defRPr>
                  <a:solidFill>
                    <a:srgbClr val="0048B9"/>
                  </a:solidFill>
                  <a:latin typeface="Arial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b="1">
                  <a:solidFill>
                    <a:srgbClr val="000066"/>
                  </a:solidFill>
                </a:rPr>
                <a:t>255</a:t>
              </a:r>
            </a:p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b="1">
                  <a:solidFill>
                    <a:srgbClr val="000066"/>
                  </a:solidFill>
                </a:rPr>
                <a:t>0</a:t>
              </a:r>
            </a:p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b="1">
                  <a:solidFill>
                    <a:srgbClr val="000066"/>
                  </a:solidFill>
                </a:rPr>
                <a:t>0</a:t>
              </a:r>
            </a:p>
          </p:txBody>
        </p:sp>
        <p:sp>
          <p:nvSpPr>
            <p:cNvPr id="17450" name="Text Box 44"/>
            <p:cNvSpPr txBox="1">
              <a:spLocks noChangeArrowheads="1"/>
            </p:cNvSpPr>
            <p:nvPr/>
          </p:nvSpPr>
          <p:spPr bwMode="auto">
            <a:xfrm>
              <a:off x="2016125" y="1990725"/>
              <a:ext cx="565150" cy="9159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rgbClr val="0048B9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rgbClr val="0048B9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rgbClr val="0048B9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rgbClr val="0048B9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rgbClr val="0048B9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20000"/>
                </a:spcAft>
                <a:buChar char="•"/>
                <a:defRPr>
                  <a:solidFill>
                    <a:srgbClr val="0048B9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20000"/>
                </a:spcAft>
                <a:buChar char="•"/>
                <a:defRPr>
                  <a:solidFill>
                    <a:srgbClr val="0048B9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20000"/>
                </a:spcAft>
                <a:buChar char="•"/>
                <a:defRPr>
                  <a:solidFill>
                    <a:srgbClr val="0048B9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20000"/>
                </a:spcAft>
                <a:buChar char="•"/>
                <a:defRPr>
                  <a:solidFill>
                    <a:srgbClr val="0048B9"/>
                  </a:solidFill>
                  <a:latin typeface="Arial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b="1">
                  <a:solidFill>
                    <a:srgbClr val="000066"/>
                  </a:solidFill>
                </a:rPr>
                <a:t>248</a:t>
              </a:r>
            </a:p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b="1">
                  <a:solidFill>
                    <a:srgbClr val="000066"/>
                  </a:solidFill>
                </a:rPr>
                <a:t>124</a:t>
              </a:r>
            </a:p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b="1">
                  <a:solidFill>
                    <a:srgbClr val="000066"/>
                  </a:solidFill>
                </a:rPr>
                <a:t>0</a:t>
              </a:r>
            </a:p>
          </p:txBody>
        </p:sp>
        <p:sp>
          <p:nvSpPr>
            <p:cNvPr id="17451" name="Text Box 45"/>
            <p:cNvSpPr txBox="1">
              <a:spLocks noChangeArrowheads="1"/>
            </p:cNvSpPr>
            <p:nvPr/>
          </p:nvSpPr>
          <p:spPr bwMode="auto">
            <a:xfrm>
              <a:off x="925512" y="1990725"/>
              <a:ext cx="565150" cy="9159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rgbClr val="0048B9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rgbClr val="0048B9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rgbClr val="0048B9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rgbClr val="0048B9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rgbClr val="0048B9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20000"/>
                </a:spcAft>
                <a:buChar char="•"/>
                <a:defRPr>
                  <a:solidFill>
                    <a:srgbClr val="0048B9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20000"/>
                </a:spcAft>
                <a:buChar char="•"/>
                <a:defRPr>
                  <a:solidFill>
                    <a:srgbClr val="0048B9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20000"/>
                </a:spcAft>
                <a:buChar char="•"/>
                <a:defRPr>
                  <a:solidFill>
                    <a:srgbClr val="0048B9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20000"/>
                </a:spcAft>
                <a:buChar char="•"/>
                <a:defRPr>
                  <a:solidFill>
                    <a:srgbClr val="0048B9"/>
                  </a:solidFill>
                  <a:latin typeface="Arial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b="1" dirty="0">
                  <a:solidFill>
                    <a:srgbClr val="000066"/>
                  </a:solidFill>
                </a:rPr>
                <a:t>254</a:t>
              </a:r>
            </a:p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b="1" dirty="0">
                  <a:solidFill>
                    <a:srgbClr val="000066"/>
                  </a:solidFill>
                </a:rPr>
                <a:t>183</a:t>
              </a:r>
            </a:p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b="1" dirty="0">
                  <a:solidFill>
                    <a:srgbClr val="000066"/>
                  </a:solidFill>
                </a:rPr>
                <a:t>5</a:t>
              </a:r>
            </a:p>
          </p:txBody>
        </p:sp>
        <p:sp>
          <p:nvSpPr>
            <p:cNvPr id="17452" name="Rectangle 46"/>
            <p:cNvSpPr>
              <a:spLocks noChangeArrowheads="1"/>
            </p:cNvSpPr>
            <p:nvPr/>
          </p:nvSpPr>
          <p:spPr bwMode="auto">
            <a:xfrm>
              <a:off x="700087" y="4632325"/>
              <a:ext cx="908050" cy="1181100"/>
            </a:xfrm>
            <a:prstGeom prst="rect">
              <a:avLst/>
            </a:prstGeom>
            <a:solidFill>
              <a:srgbClr val="0048B9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lnSpc>
                  <a:spcPct val="80000"/>
                </a:lnSpc>
                <a:spcBef>
                  <a:spcPct val="20000"/>
                </a:spcBef>
                <a:spcAft>
                  <a:spcPct val="20000"/>
                </a:spcAft>
                <a:buFontTx/>
                <a:buChar char="•"/>
              </a:pPr>
              <a:endParaRPr lang="en-US">
                <a:solidFill>
                  <a:srgbClr val="0048B9"/>
                </a:solidFill>
              </a:endParaRPr>
            </a:p>
          </p:txBody>
        </p:sp>
        <p:sp>
          <p:nvSpPr>
            <p:cNvPr id="17453" name="Rectangle 47"/>
            <p:cNvSpPr>
              <a:spLocks noChangeArrowheads="1"/>
            </p:cNvSpPr>
            <p:nvPr/>
          </p:nvSpPr>
          <p:spPr bwMode="auto">
            <a:xfrm>
              <a:off x="1835150" y="4632325"/>
              <a:ext cx="908050" cy="1181100"/>
            </a:xfrm>
            <a:prstGeom prst="rect">
              <a:avLst/>
            </a:prstGeom>
            <a:solidFill>
              <a:srgbClr val="8B8F92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lnSpc>
                  <a:spcPct val="80000"/>
                </a:lnSpc>
                <a:spcBef>
                  <a:spcPct val="20000"/>
                </a:spcBef>
                <a:spcAft>
                  <a:spcPct val="20000"/>
                </a:spcAft>
                <a:buFontTx/>
                <a:buChar char="•"/>
              </a:pPr>
              <a:endParaRPr lang="en-US">
                <a:solidFill>
                  <a:srgbClr val="0048B9"/>
                </a:solidFill>
              </a:endParaRPr>
            </a:p>
          </p:txBody>
        </p:sp>
        <p:sp>
          <p:nvSpPr>
            <p:cNvPr id="17454" name="Text Box 48"/>
            <p:cNvSpPr txBox="1">
              <a:spLocks noChangeArrowheads="1"/>
            </p:cNvSpPr>
            <p:nvPr/>
          </p:nvSpPr>
          <p:spPr bwMode="auto">
            <a:xfrm>
              <a:off x="2006600" y="4765675"/>
              <a:ext cx="565150" cy="9159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rgbClr val="0048B9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rgbClr val="0048B9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rgbClr val="0048B9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rgbClr val="0048B9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rgbClr val="0048B9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20000"/>
                </a:spcAft>
                <a:buChar char="•"/>
                <a:defRPr>
                  <a:solidFill>
                    <a:srgbClr val="0048B9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20000"/>
                </a:spcAft>
                <a:buChar char="•"/>
                <a:defRPr>
                  <a:solidFill>
                    <a:srgbClr val="0048B9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20000"/>
                </a:spcAft>
                <a:buChar char="•"/>
                <a:defRPr>
                  <a:solidFill>
                    <a:srgbClr val="0048B9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20000"/>
                </a:spcAft>
                <a:buChar char="•"/>
                <a:defRPr>
                  <a:solidFill>
                    <a:srgbClr val="0048B9"/>
                  </a:solidFill>
                  <a:latin typeface="Arial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b="1">
                  <a:solidFill>
                    <a:srgbClr val="FFFFFF"/>
                  </a:solidFill>
                </a:rPr>
                <a:t>139</a:t>
              </a:r>
            </a:p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b="1">
                  <a:solidFill>
                    <a:srgbClr val="FFFFFF"/>
                  </a:solidFill>
                </a:rPr>
                <a:t>143</a:t>
              </a:r>
            </a:p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b="1">
                  <a:solidFill>
                    <a:srgbClr val="FFFFFF"/>
                  </a:solidFill>
                </a:rPr>
                <a:t>146</a:t>
              </a:r>
            </a:p>
          </p:txBody>
        </p:sp>
        <p:sp>
          <p:nvSpPr>
            <p:cNvPr id="17455" name="Text Box 49"/>
            <p:cNvSpPr txBox="1">
              <a:spLocks noChangeArrowheads="1"/>
            </p:cNvSpPr>
            <p:nvPr/>
          </p:nvSpPr>
          <p:spPr bwMode="auto">
            <a:xfrm>
              <a:off x="915987" y="4765675"/>
              <a:ext cx="565150" cy="9159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rgbClr val="0048B9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rgbClr val="0048B9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rgbClr val="0048B9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rgbClr val="0048B9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rgbClr val="0048B9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20000"/>
                </a:spcAft>
                <a:buChar char="•"/>
                <a:defRPr>
                  <a:solidFill>
                    <a:srgbClr val="0048B9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20000"/>
                </a:spcAft>
                <a:buChar char="•"/>
                <a:defRPr>
                  <a:solidFill>
                    <a:srgbClr val="0048B9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20000"/>
                </a:spcAft>
                <a:buChar char="•"/>
                <a:defRPr>
                  <a:solidFill>
                    <a:srgbClr val="0048B9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20000"/>
                </a:spcAft>
                <a:buChar char="•"/>
                <a:defRPr>
                  <a:solidFill>
                    <a:srgbClr val="0048B9"/>
                  </a:solidFill>
                  <a:latin typeface="Arial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b="1" dirty="0">
                  <a:solidFill>
                    <a:srgbClr val="FFFFFF"/>
                  </a:solidFill>
                </a:rPr>
                <a:t>0</a:t>
              </a:r>
            </a:p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b="1" dirty="0">
                  <a:solidFill>
                    <a:srgbClr val="FFFFFF"/>
                  </a:solidFill>
                </a:rPr>
                <a:t>72</a:t>
              </a:r>
            </a:p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b="1" dirty="0">
                  <a:solidFill>
                    <a:srgbClr val="FFFFFF"/>
                  </a:solidFill>
                </a:rPr>
                <a:t>185</a:t>
              </a:r>
            </a:p>
          </p:txBody>
        </p:sp>
      </p:grpSp>
      <p:sp>
        <p:nvSpPr>
          <p:cNvPr id="17456" name="Rectangle 53"/>
          <p:cNvSpPr>
            <a:spLocks noChangeArrowheads="1"/>
          </p:cNvSpPr>
          <p:nvPr/>
        </p:nvSpPr>
        <p:spPr bwMode="auto">
          <a:xfrm>
            <a:off x="374650" y="217488"/>
            <a:ext cx="8255000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200" b="1" dirty="0">
                <a:solidFill>
                  <a:srgbClr val="800000"/>
                </a:solidFill>
              </a:rPr>
              <a:t>Header &lt;Replace with your own content at Arial 22 bold&gt;</a:t>
            </a:r>
          </a:p>
        </p:txBody>
      </p:sp>
      <p:sp>
        <p:nvSpPr>
          <p:cNvPr id="17457" name="Rectangle 55"/>
          <p:cNvSpPr>
            <a:spLocks noGrp="1" noChangeArrowheads="1"/>
          </p:cNvSpPr>
          <p:nvPr>
            <p:ph type="title"/>
          </p:nvPr>
        </p:nvSpPr>
        <p:spPr>
          <a:xfrm>
            <a:off x="457200" y="762000"/>
            <a:ext cx="8228013" cy="814388"/>
          </a:xfrm>
          <a:noFill/>
        </p:spPr>
        <p:txBody>
          <a:bodyPr/>
          <a:lstStyle/>
          <a:p>
            <a:pPr eaLnBrk="1" hangingPunct="1"/>
            <a:r>
              <a:rPr lang="en-US" dirty="0"/>
              <a:t>Approved Colors by RGB Value &lt;Font 24 bold&gt;</a:t>
            </a:r>
          </a:p>
        </p:txBody>
      </p:sp>
      <p:sp>
        <p:nvSpPr>
          <p:cNvPr id="52" name="Rectangle 31"/>
          <p:cNvSpPr>
            <a:spLocks noChangeArrowheads="1"/>
          </p:cNvSpPr>
          <p:nvPr/>
        </p:nvSpPr>
        <p:spPr bwMode="auto">
          <a:xfrm>
            <a:off x="5493747" y="5620944"/>
            <a:ext cx="528638" cy="466725"/>
          </a:xfrm>
          <a:prstGeom prst="rect">
            <a:avLst/>
          </a:prstGeom>
          <a:solidFill>
            <a:srgbClr val="800000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lnSpc>
                <a:spcPct val="5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sz="900" dirty="0">
                <a:solidFill>
                  <a:schemeClr val="bg1"/>
                </a:solidFill>
              </a:rPr>
              <a:t>128</a:t>
            </a:r>
          </a:p>
          <a:p>
            <a:pPr algn="ctr" fontAlgn="base">
              <a:lnSpc>
                <a:spcPct val="5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sz="900" dirty="0">
                <a:solidFill>
                  <a:schemeClr val="bg1"/>
                </a:solidFill>
              </a:rPr>
              <a:t>0</a:t>
            </a:r>
          </a:p>
          <a:p>
            <a:pPr algn="ctr" fontAlgn="base">
              <a:lnSpc>
                <a:spcPct val="5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sz="900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3B64864-95DD-4ECF-9484-C1371379098A}"/>
              </a:ext>
            </a:extLst>
          </p:cNvPr>
          <p:cNvSpPr/>
          <p:nvPr/>
        </p:nvSpPr>
        <p:spPr bwMode="auto">
          <a:xfrm>
            <a:off x="643730" y="4329113"/>
            <a:ext cx="2195513" cy="1382712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20000"/>
              </a:spcAft>
              <a:buClrTx/>
              <a:buSzTx/>
              <a:buFontTx/>
              <a:buChar char="•"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rgbClr val="0048B9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085213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STSLIDEVIEWED" val="262,1,Slide7"/>
</p:tagLst>
</file>

<file path=ppt/theme/theme1.xml><?xml version="1.0" encoding="utf-8"?>
<a:theme xmlns:a="http://schemas.openxmlformats.org/drawingml/2006/main" name="2_FPL.Group.FINAL-AVH">
  <a:themeElements>
    <a:clrScheme name="FPL.Group.FINAL-AVH 11">
      <a:dk1>
        <a:srgbClr val="000066"/>
      </a:dk1>
      <a:lt1>
        <a:srgbClr val="FFFFFF"/>
      </a:lt1>
      <a:dk2>
        <a:srgbClr val="B99C30"/>
      </a:dk2>
      <a:lt2>
        <a:srgbClr val="9090F3"/>
      </a:lt2>
      <a:accent1>
        <a:srgbClr val="FEB705"/>
      </a:accent1>
      <a:accent2>
        <a:srgbClr val="0048B9"/>
      </a:accent2>
      <a:accent3>
        <a:srgbClr val="FFFFFF"/>
      </a:accent3>
      <a:accent4>
        <a:srgbClr val="000056"/>
      </a:accent4>
      <a:accent5>
        <a:srgbClr val="FED8AA"/>
      </a:accent5>
      <a:accent6>
        <a:srgbClr val="0040A7"/>
      </a:accent6>
      <a:hlink>
        <a:srgbClr val="3FBD3F"/>
      </a:hlink>
      <a:folHlink>
        <a:srgbClr val="800000"/>
      </a:folHlink>
    </a:clrScheme>
    <a:fontScheme name="FPL.Group.FINAL-AV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20000"/>
          </a:spcAft>
          <a:buClrTx/>
          <a:buSzTx/>
          <a:buFontTx/>
          <a:buChar char="•"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rgbClr val="0048B9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20000"/>
          </a:spcAft>
          <a:buClrTx/>
          <a:buSzTx/>
          <a:buFontTx/>
          <a:buChar char="•"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rgbClr val="0048B9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FPL.Group.FINAL-AVH 1">
        <a:dk1>
          <a:srgbClr val="00AF52"/>
        </a:dk1>
        <a:lt1>
          <a:srgbClr val="FFFFFF"/>
        </a:lt1>
        <a:dk2>
          <a:srgbClr val="340C74"/>
        </a:dk2>
        <a:lt2>
          <a:srgbClr val="907DCF"/>
        </a:lt2>
        <a:accent1>
          <a:srgbClr val="002E63"/>
        </a:accent1>
        <a:accent2>
          <a:srgbClr val="BB112B"/>
        </a:accent2>
        <a:accent3>
          <a:srgbClr val="FFFFFF"/>
        </a:accent3>
        <a:accent4>
          <a:srgbClr val="009545"/>
        </a:accent4>
        <a:accent5>
          <a:srgbClr val="AAADB7"/>
        </a:accent5>
        <a:accent6>
          <a:srgbClr val="A90E26"/>
        </a:accent6>
        <a:hlink>
          <a:srgbClr val="DD8802"/>
        </a:hlink>
        <a:folHlink>
          <a:srgbClr val="FDCA1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PL.Group.FINAL-AVH 2">
        <a:dk1>
          <a:srgbClr val="A0DB87"/>
        </a:dk1>
        <a:lt1>
          <a:srgbClr val="FFFFFF"/>
        </a:lt1>
        <a:dk2>
          <a:srgbClr val="9B8FCA"/>
        </a:dk2>
        <a:lt2>
          <a:srgbClr val="CCCBE2"/>
        </a:lt2>
        <a:accent1>
          <a:srgbClr val="79B2E1"/>
        </a:accent1>
        <a:accent2>
          <a:srgbClr val="6A1B3F"/>
        </a:accent2>
        <a:accent3>
          <a:srgbClr val="FFFFFF"/>
        </a:accent3>
        <a:accent4>
          <a:srgbClr val="88BB72"/>
        </a:accent4>
        <a:accent5>
          <a:srgbClr val="BED5EE"/>
        </a:accent5>
        <a:accent6>
          <a:srgbClr val="5F1738"/>
        </a:accent6>
        <a:hlink>
          <a:srgbClr val="B76904"/>
        </a:hlink>
        <a:folHlink>
          <a:srgbClr val="B38B0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PL.Group.FINAL-AVH 3">
        <a:dk1>
          <a:srgbClr val="99FF99"/>
        </a:dk1>
        <a:lt1>
          <a:srgbClr val="FFFFFF"/>
        </a:lt1>
        <a:dk2>
          <a:srgbClr val="ADADCF"/>
        </a:dk2>
        <a:lt2>
          <a:srgbClr val="BDF7FF"/>
        </a:lt2>
        <a:accent1>
          <a:srgbClr val="19BDFF"/>
        </a:accent1>
        <a:accent2>
          <a:srgbClr val="8D0041"/>
        </a:accent2>
        <a:accent3>
          <a:srgbClr val="FFFFFF"/>
        </a:accent3>
        <a:accent4>
          <a:srgbClr val="82DA82"/>
        </a:accent4>
        <a:accent5>
          <a:srgbClr val="ABDBFF"/>
        </a:accent5>
        <a:accent6>
          <a:srgbClr val="7F003A"/>
        </a:accent6>
        <a:hlink>
          <a:srgbClr val="BA6620"/>
        </a:hlink>
        <a:folHlink>
          <a:srgbClr val="B99C3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PL.Group.FINAL-AVH 4">
        <a:dk1>
          <a:srgbClr val="9090F3"/>
        </a:dk1>
        <a:lt1>
          <a:srgbClr val="FFFFFF"/>
        </a:lt1>
        <a:dk2>
          <a:srgbClr val="000066"/>
        </a:dk2>
        <a:lt2>
          <a:srgbClr val="333399"/>
        </a:lt2>
        <a:accent1>
          <a:srgbClr val="FEB705"/>
        </a:accent1>
        <a:accent2>
          <a:srgbClr val="0048B9"/>
        </a:accent2>
        <a:accent3>
          <a:srgbClr val="AAAAB8"/>
        </a:accent3>
        <a:accent4>
          <a:srgbClr val="DADADA"/>
        </a:accent4>
        <a:accent5>
          <a:srgbClr val="FED8AA"/>
        </a:accent5>
        <a:accent6>
          <a:srgbClr val="0040A7"/>
        </a:accent6>
        <a:hlink>
          <a:srgbClr val="3FBD3F"/>
        </a:hlink>
        <a:folHlink>
          <a:srgbClr val="F87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PL.Group.FINAL-AVH 5">
        <a:dk1>
          <a:srgbClr val="000066"/>
        </a:dk1>
        <a:lt1>
          <a:srgbClr val="FFFFFF"/>
        </a:lt1>
        <a:dk2>
          <a:srgbClr val="333399"/>
        </a:dk2>
        <a:lt2>
          <a:srgbClr val="9090F3"/>
        </a:lt2>
        <a:accent1>
          <a:srgbClr val="FEB705"/>
        </a:accent1>
        <a:accent2>
          <a:srgbClr val="0048B9"/>
        </a:accent2>
        <a:accent3>
          <a:srgbClr val="FFFFFF"/>
        </a:accent3>
        <a:accent4>
          <a:srgbClr val="000056"/>
        </a:accent4>
        <a:accent5>
          <a:srgbClr val="FED8AA"/>
        </a:accent5>
        <a:accent6>
          <a:srgbClr val="0040A7"/>
        </a:accent6>
        <a:hlink>
          <a:srgbClr val="3FBD3F"/>
        </a:hlink>
        <a:folHlink>
          <a:srgbClr val="F87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PL.Group.FINAL-AVH 6">
        <a:dk1>
          <a:srgbClr val="000066"/>
        </a:dk1>
        <a:lt1>
          <a:srgbClr val="FFFFFF"/>
        </a:lt1>
        <a:dk2>
          <a:srgbClr val="333399"/>
        </a:dk2>
        <a:lt2>
          <a:srgbClr val="9090F3"/>
        </a:lt2>
        <a:accent1>
          <a:srgbClr val="FEB705"/>
        </a:accent1>
        <a:accent2>
          <a:srgbClr val="0048B9"/>
        </a:accent2>
        <a:accent3>
          <a:srgbClr val="FFFFFF"/>
        </a:accent3>
        <a:accent4>
          <a:srgbClr val="000056"/>
        </a:accent4>
        <a:accent5>
          <a:srgbClr val="FED8AA"/>
        </a:accent5>
        <a:accent6>
          <a:srgbClr val="0040A7"/>
        </a:accent6>
        <a:hlink>
          <a:srgbClr val="3FBD3F"/>
        </a:hlink>
        <a:folHlink>
          <a:srgbClr val="8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PL.Group.FINAL-AVH 7">
        <a:dk1>
          <a:srgbClr val="000066"/>
        </a:dk1>
        <a:lt1>
          <a:srgbClr val="FFFFFF"/>
        </a:lt1>
        <a:dk2>
          <a:srgbClr val="333399"/>
        </a:dk2>
        <a:lt2>
          <a:srgbClr val="333399"/>
        </a:lt2>
        <a:accent1>
          <a:srgbClr val="FEB705"/>
        </a:accent1>
        <a:accent2>
          <a:srgbClr val="0048B9"/>
        </a:accent2>
        <a:accent3>
          <a:srgbClr val="FFFFFF"/>
        </a:accent3>
        <a:accent4>
          <a:srgbClr val="000056"/>
        </a:accent4>
        <a:accent5>
          <a:srgbClr val="FED8AA"/>
        </a:accent5>
        <a:accent6>
          <a:srgbClr val="0040A7"/>
        </a:accent6>
        <a:hlink>
          <a:srgbClr val="3FBD3F"/>
        </a:hlink>
        <a:folHlink>
          <a:srgbClr val="8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PL.Group.FINAL-AVH 8">
        <a:dk1>
          <a:srgbClr val="000066"/>
        </a:dk1>
        <a:lt1>
          <a:srgbClr val="FFFFFF"/>
        </a:lt1>
        <a:dk2>
          <a:srgbClr val="6666FF"/>
        </a:dk2>
        <a:lt2>
          <a:srgbClr val="333399"/>
        </a:lt2>
        <a:accent1>
          <a:srgbClr val="FEB705"/>
        </a:accent1>
        <a:accent2>
          <a:srgbClr val="0048B9"/>
        </a:accent2>
        <a:accent3>
          <a:srgbClr val="FFFFFF"/>
        </a:accent3>
        <a:accent4>
          <a:srgbClr val="000056"/>
        </a:accent4>
        <a:accent5>
          <a:srgbClr val="FED8AA"/>
        </a:accent5>
        <a:accent6>
          <a:srgbClr val="0040A7"/>
        </a:accent6>
        <a:hlink>
          <a:srgbClr val="3FBD3F"/>
        </a:hlink>
        <a:folHlink>
          <a:srgbClr val="8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PL.Group.FINAL-AVH 9">
        <a:dk1>
          <a:srgbClr val="000066"/>
        </a:dk1>
        <a:lt1>
          <a:srgbClr val="FFFFFF"/>
        </a:lt1>
        <a:dk2>
          <a:srgbClr val="CC00CC"/>
        </a:dk2>
        <a:lt2>
          <a:srgbClr val="333399"/>
        </a:lt2>
        <a:accent1>
          <a:srgbClr val="FEB705"/>
        </a:accent1>
        <a:accent2>
          <a:srgbClr val="0048B9"/>
        </a:accent2>
        <a:accent3>
          <a:srgbClr val="FFFFFF"/>
        </a:accent3>
        <a:accent4>
          <a:srgbClr val="000056"/>
        </a:accent4>
        <a:accent5>
          <a:srgbClr val="FED8AA"/>
        </a:accent5>
        <a:accent6>
          <a:srgbClr val="0040A7"/>
        </a:accent6>
        <a:hlink>
          <a:srgbClr val="3FBD3F"/>
        </a:hlink>
        <a:folHlink>
          <a:srgbClr val="8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PL.Group.FINAL-AVH 10">
        <a:dk1>
          <a:srgbClr val="000066"/>
        </a:dk1>
        <a:lt1>
          <a:srgbClr val="FFFFFF"/>
        </a:lt1>
        <a:dk2>
          <a:srgbClr val="B99C30"/>
        </a:dk2>
        <a:lt2>
          <a:srgbClr val="333399"/>
        </a:lt2>
        <a:accent1>
          <a:srgbClr val="FEB705"/>
        </a:accent1>
        <a:accent2>
          <a:srgbClr val="0048B9"/>
        </a:accent2>
        <a:accent3>
          <a:srgbClr val="FFFFFF"/>
        </a:accent3>
        <a:accent4>
          <a:srgbClr val="000056"/>
        </a:accent4>
        <a:accent5>
          <a:srgbClr val="FED8AA"/>
        </a:accent5>
        <a:accent6>
          <a:srgbClr val="0040A7"/>
        </a:accent6>
        <a:hlink>
          <a:srgbClr val="3FBD3F"/>
        </a:hlink>
        <a:folHlink>
          <a:srgbClr val="8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PL.Group.FINAL-AVH 11">
        <a:dk1>
          <a:srgbClr val="000066"/>
        </a:dk1>
        <a:lt1>
          <a:srgbClr val="FFFFFF"/>
        </a:lt1>
        <a:dk2>
          <a:srgbClr val="B99C30"/>
        </a:dk2>
        <a:lt2>
          <a:srgbClr val="9090F3"/>
        </a:lt2>
        <a:accent1>
          <a:srgbClr val="FEB705"/>
        </a:accent1>
        <a:accent2>
          <a:srgbClr val="0048B9"/>
        </a:accent2>
        <a:accent3>
          <a:srgbClr val="FFFFFF"/>
        </a:accent3>
        <a:accent4>
          <a:srgbClr val="000056"/>
        </a:accent4>
        <a:accent5>
          <a:srgbClr val="FED8AA"/>
        </a:accent5>
        <a:accent6>
          <a:srgbClr val="0040A7"/>
        </a:accent6>
        <a:hlink>
          <a:srgbClr val="3FBD3F"/>
        </a:hlink>
        <a:folHlink>
          <a:srgbClr val="8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115</Words>
  <Application>Microsoft Office PowerPoint</Application>
  <PresentationFormat>On-screen Show (4:3)</PresentationFormat>
  <Paragraphs>95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2_FPL.Group.FINAL-AVH</vt:lpstr>
      <vt:lpstr>Approved Colors by RGB Value &lt;Font 24 bold&gt;</vt:lpstr>
    </vt:vector>
  </TitlesOfParts>
  <Company>NextEra Energy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Information</dc:title>
  <dc:creator>Shawna L Brinson</dc:creator>
  <cp:lastModifiedBy>Amaka Eziuku (US)</cp:lastModifiedBy>
  <cp:revision>10</cp:revision>
  <cp:lastPrinted>2018-08-06T18:09:37Z</cp:lastPrinted>
  <dcterms:created xsi:type="dcterms:W3CDTF">2013-10-01T16:11:15Z</dcterms:created>
  <dcterms:modified xsi:type="dcterms:W3CDTF">2021-11-08T15:54:41Z</dcterms:modified>
</cp:coreProperties>
</file>